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99" r:id="rId1"/>
    <p:sldMasterId id="2147483800" r:id="rId2"/>
  </p:sldMasterIdLst>
  <p:notesMasterIdLst>
    <p:notesMasterId r:id="rId23"/>
  </p:notesMasterIdLst>
  <p:sldIdLst>
    <p:sldId id="294" r:id="rId3"/>
    <p:sldId id="256" r:id="rId4"/>
    <p:sldId id="257" r:id="rId5"/>
    <p:sldId id="295" r:id="rId6"/>
    <p:sldId id="733" r:id="rId7"/>
    <p:sldId id="630" r:id="rId8"/>
    <p:sldId id="261" r:id="rId9"/>
    <p:sldId id="262" r:id="rId10"/>
    <p:sldId id="737" r:id="rId11"/>
    <p:sldId id="263" r:id="rId12"/>
    <p:sldId id="738" r:id="rId13"/>
    <p:sldId id="296" r:id="rId14"/>
    <p:sldId id="266" r:id="rId15"/>
    <p:sldId id="267" r:id="rId16"/>
    <p:sldId id="268" r:id="rId17"/>
    <p:sldId id="297" r:id="rId18"/>
    <p:sldId id="269" r:id="rId19"/>
    <p:sldId id="274" r:id="rId20"/>
    <p:sldId id="273" r:id="rId21"/>
    <p:sldId id="271" r:id="rId22"/>
  </p:sldIdLst>
  <p:sldSz cx="12188825" cy="6858000"/>
  <p:notesSz cx="7010400" cy="9296400"/>
  <p:embeddedFontLst>
    <p:embeddedFont>
      <p:font typeface="Calibri" panose="020F0502020204030204" pitchFamily="34" charset="0"/>
      <p:regular r:id="rId24"/>
      <p:bold r:id="rId25"/>
      <p:italic r:id="rId26"/>
      <p:boldItalic r:id="rId27"/>
    </p:embeddedFont>
    <p:embeddedFont>
      <p:font typeface="Open Sans Light" panose="020B0306030504020204" pitchFamily="34" charset="0"/>
      <p:regular r:id="rId28"/>
      <p:bold r:id="rId29"/>
      <p:italic r:id="rId30"/>
      <p:boldItalic r:id="rId31"/>
    </p:embeddedFont>
    <p:embeddedFont>
      <p:font typeface="Salesforce Sans" panose="020B0505020202020203" pitchFamily="34" charset="0"/>
      <p:regular r:id="rId32"/>
      <p:bold r:id="rId33"/>
      <p:italic r:id="rId34"/>
      <p:boldItalic r:id="rId35"/>
    </p:embeddedFont>
    <p:embeddedFont>
      <p:font typeface="Salesforce Sans Light" panose="020B0305020202020203" pitchFamily="34" charset="0"/>
      <p:regular r:id="rId36"/>
      <p: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05CA0"/>
    <a:srgbClr val="E8DEC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56" autoAdjust="0"/>
    <p:restoredTop sz="87074" autoAdjust="0"/>
  </p:normalViewPr>
  <p:slideViewPr>
    <p:cSldViewPr snapToGrid="0">
      <p:cViewPr varScale="1">
        <p:scale>
          <a:sx n="95" d="100"/>
          <a:sy n="95" d="100"/>
        </p:scale>
        <p:origin x="1050" y="66"/>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3.fntdata"/><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11.fntdata"/><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6.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font" Target="fonts/font14.fntdata"/><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font" Target="fonts/font13.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8.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help.salesforce.com/articleView?id=sf.mfa_sso_logins.ht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webauthn.guide/"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nterpol.int/en/News-and-Events/News/2020/INTERPOL-report-shows-alarming-rate-of-cyberattacks-during-COVID-19"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computerweekly.com/news/252483207/Vast-majority-of-cyber-attacks-are-easy-to-stop-says-Verizon" TargetMode="External"/><Relationship Id="rId2" Type="http://schemas.openxmlformats.org/officeDocument/2006/relationships/slide" Target="../slides/slide5.xml"/><Relationship Id="rId1" Type="http://schemas.openxmlformats.org/officeDocument/2006/relationships/notesMaster" Target="../notesMasters/notesMaster1.xml"/><Relationship Id="rId5" Type="http://schemas.openxmlformats.org/officeDocument/2006/relationships/hyperlink" Target="https://enterprise.verizon.com/resources/reports/dbir/" TargetMode="External"/><Relationship Id="rId4" Type="http://schemas.openxmlformats.org/officeDocument/2006/relationships/hyperlink" Target="https://www.cisco.com/c/en/us/products/security/common-cyberattacks.html#~how-cyber-attacks-work"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help.salesforce.com/articleView?id=sf.mfa_supported_products.htm"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docs.google.com/presentation/d/1bsFF9Q9wHXPJTYQd7D6GvaKBnGtTE6e7SeZAbT6z_oE/edit#slide=id.gb941523230_3_450"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407987" y="4416425"/>
            <a:ext cx="6194400" cy="4183200"/>
          </a:xfrm>
          <a:prstGeom prst="rect">
            <a:avLst/>
          </a:prstGeom>
        </p:spPr>
        <p:txBody>
          <a:bodyPr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000" b="0" i="0" u="none" strike="noStrike" cap="none" dirty="0">
                <a:solidFill>
                  <a:schemeClr val="dk1"/>
                </a:solidFill>
                <a:latin typeface="Arial"/>
                <a:ea typeface="Arial"/>
                <a:cs typeface="Arial"/>
                <a:sym typeface="Arial"/>
              </a:rPr>
              <a:t>Remember to delete or skip this introductory slide before you present -- it’s for your reference only.</a:t>
            </a:r>
            <a:endParaRPr lang="en-US" sz="1400" dirty="0"/>
          </a:p>
        </p:txBody>
      </p:sp>
      <p:sp>
        <p:nvSpPr>
          <p:cNvPr id="149" name="Shape 14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4064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8"/>
        <p:cNvGrpSpPr/>
        <p:nvPr/>
      </p:nvGrpSpPr>
      <p:grpSpPr>
        <a:xfrm>
          <a:off x="0" y="0"/>
          <a:ext cx="0" cy="0"/>
          <a:chOff x="0" y="0"/>
          <a:chExt cx="0" cy="0"/>
        </a:xfrm>
      </p:grpSpPr>
      <p:sp>
        <p:nvSpPr>
          <p:cNvPr id="1179" name="Google Shape;1179;g8afcec9092_60_6124: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180" name="Google Shape;1180;g8afcec9092_60_6124:notes"/>
          <p:cNvSpPr txBox="1">
            <a:spLocks noGrp="1"/>
          </p:cNvSpPr>
          <p:nvPr>
            <p:ph type="body" idx="1"/>
          </p:nvPr>
        </p:nvSpPr>
        <p:spPr>
          <a:xfrm>
            <a:off x="399118" y="4343400"/>
            <a:ext cx="6059700" cy="41148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You may currently have other authentication methods in place for your Salesforce products.</a:t>
            </a:r>
            <a:endParaRPr lang="en-US" sz="1200" b="0" i="0" u="none" strike="noStrike" cap="none" dirty="0">
              <a:solidFill>
                <a:schemeClr val="dk1"/>
              </a:solidFill>
              <a:effectLst/>
              <a:latin typeface="Arial"/>
              <a:cs typeface="Arial"/>
              <a:sym typeface="Arial"/>
            </a:endParaRPr>
          </a:p>
          <a:p>
            <a:pPr marL="0" lvl="0" indent="0" algn="l" rtl="0">
              <a:spcBef>
                <a:spcPts val="0"/>
              </a:spcBef>
              <a:spcAft>
                <a:spcPts val="0"/>
              </a:spcAft>
              <a:buNone/>
            </a:pPr>
            <a:r>
              <a:rPr lang="en-US" sz="1100" b="0" i="0" u="none" strike="noStrike" cap="none" dirty="0">
                <a:solidFill>
                  <a:schemeClr val="dk1"/>
                </a:solidFill>
                <a:effectLst/>
                <a:latin typeface="Arial"/>
                <a:ea typeface="Arial"/>
                <a:cs typeface="Arial"/>
                <a:sym typeface="Arial"/>
              </a:rPr>
              <a:t>Here’s how these methods compare to MFA, and how they work in the context of the MFA requirement.</a:t>
            </a:r>
            <a:endParaRPr lang="en-US" sz="1200" b="0" dirty="0">
              <a:effectLst/>
            </a:endParaRPr>
          </a:p>
          <a:p>
            <a:br>
              <a:rPr lang="en-US" sz="1200" dirty="0"/>
            </a:br>
            <a:endParaRPr sz="1200" dirty="0"/>
          </a:p>
          <a:p>
            <a:pPr marL="0" lvl="0" indent="0" algn="l" rtl="0">
              <a:spcBef>
                <a:spcPts val="0"/>
              </a:spcBef>
              <a:spcAft>
                <a:spcPts val="0"/>
              </a:spcAft>
              <a:buNone/>
            </a:pPr>
            <a:r>
              <a:rPr lang="en-US" sz="1200" u="sng" dirty="0"/>
              <a:t>Device Activation vs MFA</a:t>
            </a:r>
            <a:r>
              <a:rPr lang="en-US" sz="1200" dirty="0"/>
              <a:t> </a:t>
            </a:r>
          </a:p>
          <a:p>
            <a:pPr marL="0" lvl="0" indent="0" algn="l" rtl="0">
              <a:spcBef>
                <a:spcPts val="0"/>
              </a:spcBef>
              <a:spcAft>
                <a:spcPts val="0"/>
              </a:spcAft>
              <a:buNone/>
            </a:pPr>
            <a:r>
              <a:rPr lang="en-US" sz="1000" dirty="0"/>
              <a:t>(Note: for Marketing Cloud-Email Studio, Mobile Studio, and Journey Builder, this feature is called Identity Verification)</a:t>
            </a:r>
            <a:r>
              <a:rPr lang="en-US" sz="1200" dirty="0"/>
              <a:t> </a:t>
            </a:r>
            <a:endParaRPr sz="1200" dirty="0"/>
          </a:p>
          <a:p>
            <a:pPr marL="457200" lvl="0" indent="-304800" algn="l" rtl="0">
              <a:spcBef>
                <a:spcPts val="0"/>
              </a:spcBef>
              <a:spcAft>
                <a:spcPts val="0"/>
              </a:spcAft>
              <a:buSzPts val="1200"/>
              <a:buChar char="●"/>
            </a:pPr>
            <a:r>
              <a:rPr lang="en-US" sz="1200" dirty="0"/>
              <a:t>Device Activation (also called Identity Verification) requires a user to use a verification method as a second factor when accessing Salesforce from an unrecognized browser or application. </a:t>
            </a:r>
            <a:endParaRPr sz="1300" dirty="0">
              <a:solidFill>
                <a:srgbClr val="333333"/>
              </a:solidFill>
              <a:highlight>
                <a:srgbClr val="FFFFFF"/>
              </a:highlight>
            </a:endParaRPr>
          </a:p>
          <a:p>
            <a:pPr marL="457200" marR="0" lvl="0" indent="-30480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sz="1200" dirty="0"/>
              <a:t>While Device Activation provides protection, </a:t>
            </a:r>
            <a:r>
              <a:rPr lang="en-US" sz="1100" b="0" i="0" u="none" strike="noStrike" cap="none" dirty="0">
                <a:solidFill>
                  <a:schemeClr val="dk1"/>
                </a:solidFill>
                <a:effectLst/>
                <a:latin typeface="Arial"/>
                <a:ea typeface="Arial"/>
                <a:cs typeface="Arial"/>
                <a:sym typeface="Arial"/>
              </a:rPr>
              <a:t>it doesn’t quality as MFA or satisfy the MFA requirement because it doesn’t apply to every login and users can use email or SMS, which aren’t strong verification methods</a:t>
            </a:r>
            <a:r>
              <a:rPr lang="en-US" sz="1200" dirty="0"/>
              <a:t>.</a:t>
            </a:r>
            <a:endParaRPr sz="1200" dirty="0"/>
          </a:p>
          <a:p>
            <a:pPr marL="457200" lvl="0" indent="-304800" algn="l" rtl="0">
              <a:spcBef>
                <a:spcPts val="0"/>
              </a:spcBef>
              <a:spcAft>
                <a:spcPts val="0"/>
              </a:spcAft>
              <a:buSzPts val="1200"/>
              <a:buChar char="●"/>
            </a:pPr>
            <a:r>
              <a:rPr lang="en-US" sz="1100" b="0" i="0" u="none" strike="noStrike" cap="none" dirty="0">
                <a:solidFill>
                  <a:schemeClr val="dk1"/>
                </a:solidFill>
                <a:effectLst/>
                <a:latin typeface="Arial"/>
                <a:ea typeface="Arial"/>
                <a:cs typeface="Arial"/>
                <a:sym typeface="Arial"/>
              </a:rPr>
              <a:t>Device Activation is sometimes confused with MFA because it requires a second factor. But the significant differences are that MFA requires that a user’s second factor is a </a:t>
            </a:r>
            <a:r>
              <a:rPr lang="en-US" sz="1100" b="1" i="0" u="none" strike="noStrike" cap="none" dirty="0">
                <a:solidFill>
                  <a:schemeClr val="dk1"/>
                </a:solidFill>
                <a:effectLst/>
                <a:latin typeface="Arial"/>
                <a:ea typeface="Arial"/>
                <a:cs typeface="Arial"/>
                <a:sym typeface="Arial"/>
              </a:rPr>
              <a:t>strong</a:t>
            </a:r>
            <a:r>
              <a:rPr lang="en-US" sz="1100" b="0" i="0" u="none" strike="noStrike" cap="none" dirty="0">
                <a:solidFill>
                  <a:schemeClr val="dk1"/>
                </a:solidFill>
                <a:effectLst/>
                <a:latin typeface="Arial"/>
                <a:ea typeface="Arial"/>
                <a:cs typeface="Arial"/>
                <a:sym typeface="Arial"/>
              </a:rPr>
              <a:t> verification method and users must provide the method </a:t>
            </a:r>
            <a:r>
              <a:rPr lang="en-US" sz="1100" b="1" i="0" u="none" strike="noStrike" cap="none" dirty="0">
                <a:solidFill>
                  <a:schemeClr val="dk1"/>
                </a:solidFill>
                <a:effectLst/>
                <a:latin typeface="Arial"/>
                <a:ea typeface="Arial"/>
                <a:cs typeface="Arial"/>
                <a:sym typeface="Arial"/>
              </a:rPr>
              <a:t>every</a:t>
            </a:r>
            <a:r>
              <a:rPr lang="en-US" sz="1100" b="0" i="0" u="none" strike="noStrike" cap="none" dirty="0">
                <a:solidFill>
                  <a:schemeClr val="dk1"/>
                </a:solidFill>
                <a:effectLst/>
                <a:latin typeface="Arial"/>
                <a:ea typeface="Arial"/>
                <a:cs typeface="Arial"/>
                <a:sym typeface="Arial"/>
              </a:rPr>
              <a:t> time they log in</a:t>
            </a:r>
            <a:r>
              <a:rPr lang="en-US" sz="1200" dirty="0"/>
              <a:t>.</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u="sng" dirty="0"/>
              <a:t>SSO vs MFA</a:t>
            </a:r>
            <a:endParaRPr sz="1000" dirty="0"/>
          </a:p>
          <a:p>
            <a:pPr marL="457200" lvl="0" indent="-304800" algn="l" rtl="0">
              <a:lnSpc>
                <a:spcPct val="100000"/>
              </a:lnSpc>
              <a:spcBef>
                <a:spcPts val="0"/>
              </a:spcBef>
              <a:spcAft>
                <a:spcPts val="0"/>
              </a:spcAft>
              <a:buClr>
                <a:schemeClr val="dk1"/>
              </a:buClr>
              <a:buSzPts val="1200"/>
              <a:buChar char="●"/>
            </a:pPr>
            <a:r>
              <a:rPr lang="en-US" sz="1200" b="0" i="0" u="none" strike="noStrike" cap="none" dirty="0">
                <a:solidFill>
                  <a:schemeClr val="dk1"/>
                </a:solidFill>
                <a:effectLst/>
                <a:latin typeface="Arial"/>
                <a:ea typeface="Arial"/>
                <a:cs typeface="Arial"/>
                <a:sym typeface="Arial"/>
              </a:rPr>
              <a:t>A single sign-on (SSO) solution improves your users’ login experience (especially if your company uses multiple Salesforce products), and it also reduces some of the risks associated with weak or reused passwords</a:t>
            </a:r>
            <a:r>
              <a:rPr lang="en-US" sz="1200" dirty="0">
                <a:solidFill>
                  <a:schemeClr val="dk1"/>
                </a:solidFill>
              </a:rPr>
              <a:t>.</a:t>
            </a:r>
            <a:endParaRPr sz="1200" dirty="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b="0" i="0" u="sng" strike="noStrike" cap="none" dirty="0">
                <a:solidFill>
                  <a:schemeClr val="dk1"/>
                </a:solidFill>
                <a:effectLst/>
                <a:latin typeface="Arial"/>
                <a:ea typeface="Arial"/>
                <a:cs typeface="Arial"/>
                <a:sym typeface="Arial"/>
              </a:rPr>
              <a:t>But on its own, SSO doesn’t satisfy the MFA requirement.</a:t>
            </a:r>
            <a:r>
              <a:rPr lang="en-US" sz="1200" b="0" i="0" u="none" strike="noStrike" cap="none" dirty="0">
                <a:solidFill>
                  <a:schemeClr val="dk1"/>
                </a:solidFill>
                <a:effectLst/>
                <a:latin typeface="Arial"/>
                <a:ea typeface="Arial"/>
                <a:cs typeface="Arial"/>
                <a:sym typeface="Arial"/>
              </a:rPr>
              <a:t> An SSO implementation that relies on user credentials alone can leave user accounts vulnerable to common attacks such as phishing or credential stuffing</a:t>
            </a:r>
            <a:r>
              <a:rPr lang="en-US" sz="1200" dirty="0">
                <a:solidFill>
                  <a:schemeClr val="dk1"/>
                </a:solidFill>
              </a:rPr>
              <a:t>.</a:t>
            </a:r>
            <a:endParaRPr sz="1200" dirty="0">
              <a:solidFill>
                <a:schemeClr val="dk1"/>
              </a:solidFill>
            </a:endParaRPr>
          </a:p>
          <a:p>
            <a:pPr marL="457200" lvl="0" indent="-304800" algn="l" rtl="0">
              <a:lnSpc>
                <a:spcPct val="100000"/>
              </a:lnSpc>
              <a:spcBef>
                <a:spcPts val="0"/>
              </a:spcBef>
              <a:spcAft>
                <a:spcPts val="0"/>
              </a:spcAft>
              <a:buClr>
                <a:schemeClr val="dk1"/>
              </a:buClr>
              <a:buSzPts val="1200"/>
              <a:buChar char="●"/>
            </a:pPr>
            <a:r>
              <a:rPr lang="en-US" sz="1200" b="0" i="0" u="none" strike="noStrike" cap="none" dirty="0">
                <a:solidFill>
                  <a:schemeClr val="dk1"/>
                </a:solidFill>
                <a:effectLst/>
                <a:latin typeface="Arial"/>
                <a:ea typeface="Arial"/>
                <a:cs typeface="Arial"/>
                <a:sym typeface="Arial"/>
              </a:rPr>
              <a:t>If you use SSO for Salesforce logins, you need to ensure that MFA is enabled for all your Salesforce users</a:t>
            </a:r>
            <a:r>
              <a:rPr lang="en-US" sz="1200" dirty="0">
                <a:solidFill>
                  <a:schemeClr val="dk1"/>
                </a:solidFill>
              </a:rPr>
              <a:t>.</a:t>
            </a:r>
          </a:p>
          <a:p>
            <a:pPr marL="914400" lvl="1" indent="-304800" algn="l" rtl="0">
              <a:lnSpc>
                <a:spcPct val="100000"/>
              </a:lnSpc>
              <a:spcBef>
                <a:spcPts val="0"/>
              </a:spcBef>
              <a:spcAft>
                <a:spcPts val="0"/>
              </a:spcAft>
              <a:buClr>
                <a:schemeClr val="dk1"/>
              </a:buClr>
              <a:buSzPts val="1200"/>
              <a:buChar char="●"/>
            </a:pPr>
            <a:r>
              <a:rPr lang="en-US" sz="1300" dirty="0">
                <a:solidFill>
                  <a:schemeClr val="dk1"/>
                </a:solidFill>
              </a:rPr>
              <a:t>For </a:t>
            </a:r>
            <a:r>
              <a:rPr lang="en-US" sz="1400" b="0" i="0" u="none" strike="noStrike" cap="none" dirty="0">
                <a:solidFill>
                  <a:schemeClr val="dk1"/>
                </a:solidFill>
                <a:effectLst/>
                <a:latin typeface="Arial"/>
                <a:ea typeface="Arial"/>
                <a:cs typeface="Arial"/>
                <a:sym typeface="Arial"/>
              </a:rPr>
              <a:t>products built on the Salesforce Platform: you can </a:t>
            </a:r>
            <a:r>
              <a:rPr lang="en-US" sz="1400" b="0" i="0" u="sng" strike="noStrike" cap="none" dirty="0">
                <a:solidFill>
                  <a:schemeClr val="dk1"/>
                </a:solidFill>
                <a:effectLst/>
                <a:latin typeface="Arial"/>
                <a:ea typeface="Arial"/>
                <a:cs typeface="Arial"/>
                <a:sym typeface="Arial"/>
                <a:hlinkClick r:id="rId3"/>
              </a:rPr>
              <a:t>use the MFA functionality provided in Salesforce</a:t>
            </a:r>
            <a:r>
              <a:rPr lang="en-US" sz="1400" b="0" i="0" u="none" strike="noStrike" cap="none" dirty="0">
                <a:solidFill>
                  <a:schemeClr val="dk1"/>
                </a:solidFill>
                <a:effectLst/>
                <a:latin typeface="Arial"/>
                <a:ea typeface="Arial"/>
                <a:cs typeface="Arial"/>
                <a:sym typeface="Arial"/>
              </a:rPr>
              <a:t> or use your SSO provider’s MFA service.</a:t>
            </a:r>
          </a:p>
          <a:p>
            <a:pPr marL="914400" lvl="1" indent="-304800" algn="l" rtl="0">
              <a:lnSpc>
                <a:spcPct val="100000"/>
              </a:lnSpc>
              <a:spcBef>
                <a:spcPts val="0"/>
              </a:spcBef>
              <a:spcAft>
                <a:spcPts val="0"/>
              </a:spcAft>
              <a:buClr>
                <a:schemeClr val="dk1"/>
              </a:buClr>
              <a:buSzPts val="1200"/>
              <a:buChar char="●"/>
            </a:pPr>
            <a:r>
              <a:rPr lang="en-US" sz="1400" b="0" i="0" u="none" strike="noStrike" cap="none" dirty="0">
                <a:solidFill>
                  <a:schemeClr val="dk1"/>
                </a:solidFill>
                <a:effectLst/>
                <a:latin typeface="Arial"/>
                <a:cs typeface="Arial"/>
                <a:sym typeface="Arial"/>
              </a:rPr>
              <a:t>For </a:t>
            </a:r>
            <a:r>
              <a:rPr lang="en-US" sz="1400" b="0" i="0" u="none" strike="noStrike" cap="none" dirty="0">
                <a:solidFill>
                  <a:schemeClr val="dk1"/>
                </a:solidFill>
                <a:effectLst/>
                <a:latin typeface="Arial"/>
                <a:ea typeface="Arial"/>
                <a:cs typeface="Arial"/>
                <a:sym typeface="Arial"/>
              </a:rPr>
              <a:t>all other Salesforce products, use your SSO provider’s MFA service.</a:t>
            </a:r>
          </a:p>
          <a:p>
            <a:pPr marL="609600" lvl="1" indent="0" algn="l" rtl="0">
              <a:lnSpc>
                <a:spcPct val="100000"/>
              </a:lnSpc>
              <a:spcBef>
                <a:spcPts val="0"/>
              </a:spcBef>
              <a:spcAft>
                <a:spcPts val="0"/>
              </a:spcAft>
              <a:buClr>
                <a:schemeClr val="dk1"/>
              </a:buClr>
              <a:buSzPts val="1200"/>
              <a:buNone/>
            </a:pPr>
            <a:endParaRPr lang="en-US" sz="1400" b="0" i="0" u="none" strike="noStrike" cap="none" dirty="0">
              <a:solidFill>
                <a:schemeClr val="dk1"/>
              </a:solidFill>
              <a:effectLst/>
              <a:latin typeface="Arial"/>
              <a:cs typeface="Arial"/>
              <a:sym typeface="Arial"/>
            </a:endParaRPr>
          </a:p>
          <a:p>
            <a:pPr marL="914400" lvl="1" indent="-304800" algn="l" rtl="0">
              <a:lnSpc>
                <a:spcPct val="100000"/>
              </a:lnSpc>
              <a:spcBef>
                <a:spcPts val="0"/>
              </a:spcBef>
              <a:spcAft>
                <a:spcPts val="0"/>
              </a:spcAft>
              <a:buClr>
                <a:schemeClr val="dk1"/>
              </a:buClr>
              <a:buSzPts val="1200"/>
              <a:buChar char="●"/>
            </a:pPr>
            <a:endParaRPr lang="en-US" sz="1400" b="0" i="0" u="none" strike="noStrike" cap="none" dirty="0">
              <a:solidFill>
                <a:schemeClr val="dk1"/>
              </a:solidFill>
              <a:effectLst/>
              <a:latin typeface="Arial"/>
              <a:cs typeface="Arial"/>
              <a:sym typeface="Arial"/>
            </a:endParaRPr>
          </a:p>
          <a:p>
            <a:pPr marL="0" lvl="0" indent="0" algn="l" rtl="0">
              <a:spcBef>
                <a:spcPts val="0"/>
              </a:spcBef>
              <a:spcAft>
                <a:spcPts val="0"/>
              </a:spcAft>
              <a:buNone/>
            </a:pPr>
            <a:r>
              <a:rPr lang="en-US" sz="1100" b="0" i="0" u="sng" strike="noStrike" cap="none" dirty="0">
                <a:solidFill>
                  <a:schemeClr val="dk1"/>
                </a:solidFill>
                <a:effectLst/>
                <a:latin typeface="Arial"/>
                <a:ea typeface="Arial"/>
                <a:cs typeface="Arial"/>
                <a:sym typeface="Arial"/>
              </a:rPr>
              <a:t>Best of both worlds: MFA and SSO</a:t>
            </a:r>
            <a:endParaRPr lang="en-US" b="0" dirty="0">
              <a:effectLst/>
            </a:endParaRPr>
          </a:p>
          <a:p>
            <a:pPr marL="628650" lvl="0" indent="-17145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Your best all-around option is to combine MFA and SSO, so you can deliver the enhanced security of MFA along with the convenience and ease-of-use of SSO.</a:t>
            </a:r>
          </a:p>
          <a:p>
            <a:pPr marL="628650" lvl="0" indent="-171450"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If you’re not already using SSO and you have users who regularly access multiple apps in the course of their day, consider implementing an SSO and MFA solution to enhance security for your Salesforce products and your company’s other applications.</a:t>
            </a:r>
            <a:endParaRPr lang="en-US" sz="1200" u="sng" dirty="0"/>
          </a:p>
          <a:p>
            <a:pPr marL="457200" lvl="0" indent="-304800" algn="l" rtl="0">
              <a:lnSpc>
                <a:spcPct val="100000"/>
              </a:lnSpc>
              <a:spcBef>
                <a:spcPts val="0"/>
              </a:spcBef>
              <a:spcAft>
                <a:spcPts val="0"/>
              </a:spcAft>
              <a:buClr>
                <a:schemeClr val="dk1"/>
              </a:buClr>
              <a:buSzPts val="1200"/>
              <a:buChar char="●"/>
            </a:pPr>
            <a:endParaRPr lang="en-US" sz="1200" dirty="0">
              <a:solidFill>
                <a:schemeClr val="dk1"/>
              </a:solidFill>
            </a:endParaRPr>
          </a:p>
          <a:p>
            <a:pPr marL="457200" lvl="0" indent="-304800" algn="l" rtl="0">
              <a:lnSpc>
                <a:spcPct val="100000"/>
              </a:lnSpc>
              <a:spcBef>
                <a:spcPts val="0"/>
              </a:spcBef>
              <a:spcAft>
                <a:spcPts val="0"/>
              </a:spcAft>
              <a:buClr>
                <a:schemeClr val="dk1"/>
              </a:buClr>
              <a:buSzPts val="1200"/>
              <a:buChar char="●"/>
            </a:pPr>
            <a:endParaRPr lang="en-US" sz="1200" dirty="0">
              <a:solidFill>
                <a:schemeClr val="dk1"/>
              </a:solidFill>
            </a:endParaRPr>
          </a:p>
          <a:p>
            <a:pPr marL="457200" lvl="0" indent="-304800" algn="l" rtl="0">
              <a:lnSpc>
                <a:spcPct val="100000"/>
              </a:lnSpc>
              <a:spcBef>
                <a:spcPts val="0"/>
              </a:spcBef>
              <a:spcAft>
                <a:spcPts val="0"/>
              </a:spcAft>
              <a:buClr>
                <a:schemeClr val="dk1"/>
              </a:buClr>
              <a:buSzPts val="1200"/>
              <a:buChar char="●"/>
            </a:pPr>
            <a:endParaRPr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0"/>
        <p:cNvGrpSpPr/>
        <p:nvPr/>
      </p:nvGrpSpPr>
      <p:grpSpPr>
        <a:xfrm>
          <a:off x="0" y="0"/>
          <a:ext cx="0" cy="0"/>
          <a:chOff x="0" y="0"/>
          <a:chExt cx="0" cy="0"/>
        </a:xfrm>
      </p:grpSpPr>
      <p:sp>
        <p:nvSpPr>
          <p:cNvPr id="1231" name="Google Shape;1231;g8afcec9092_60_99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2" name="Google Shape;1232;g8afcec9092_60_99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Currently, these Salesforce products have MFA support: </a:t>
            </a:r>
            <a:endParaRPr sz="1200" dirty="0"/>
          </a:p>
          <a:p>
            <a:pPr marL="457200" lvl="0" indent="-304800" algn="l" rtl="0">
              <a:spcBef>
                <a:spcPts val="0"/>
              </a:spcBef>
              <a:spcAft>
                <a:spcPts val="0"/>
              </a:spcAft>
              <a:buSzPts val="1200"/>
              <a:buChar char="●"/>
            </a:pPr>
            <a:r>
              <a:rPr lang="en-US" sz="1200" dirty="0"/>
              <a:t>B2C Commerce Cloud</a:t>
            </a:r>
          </a:p>
          <a:p>
            <a:pPr marL="457200" lvl="0" indent="-304800" algn="l" rtl="0">
              <a:spcBef>
                <a:spcPts val="0"/>
              </a:spcBef>
              <a:spcAft>
                <a:spcPts val="0"/>
              </a:spcAft>
              <a:buSzPts val="1200"/>
              <a:buChar char="●"/>
            </a:pPr>
            <a:r>
              <a:rPr lang="en-US" sz="1200" dirty="0"/>
              <a:t>Heroku</a:t>
            </a:r>
            <a:endParaRPr sz="1200" dirty="0"/>
          </a:p>
          <a:p>
            <a:pPr marL="457200" lvl="0" indent="-304800" algn="l" rtl="0">
              <a:spcBef>
                <a:spcPts val="0"/>
              </a:spcBef>
              <a:spcAft>
                <a:spcPts val="0"/>
              </a:spcAft>
              <a:buSzPts val="1200"/>
              <a:buChar char="●"/>
            </a:pPr>
            <a:r>
              <a:rPr lang="en-US" sz="1200" dirty="0"/>
              <a:t>Marketing Cloud</a:t>
            </a:r>
            <a:r>
              <a:rPr lang="en-US" sz="1000" dirty="0">
                <a:solidFill>
                  <a:srgbClr val="59575C"/>
                </a:solidFill>
                <a:latin typeface="Salesforce Sans"/>
                <a:ea typeface="Salesforce Sans"/>
                <a:cs typeface="Salesforce Sans"/>
                <a:sym typeface="Salesforce Sans"/>
              </a:rPr>
              <a:t>—</a:t>
            </a:r>
            <a:r>
              <a:rPr lang="en-US" sz="1200" dirty="0"/>
              <a:t>Datorama</a:t>
            </a:r>
            <a:endParaRPr sz="1200" dirty="0"/>
          </a:p>
          <a:p>
            <a:pPr marL="457200" lvl="0" indent="-304800" algn="l" rtl="0">
              <a:spcBef>
                <a:spcPts val="0"/>
              </a:spcBef>
              <a:spcAft>
                <a:spcPts val="0"/>
              </a:spcAft>
              <a:buSzPts val="1200"/>
              <a:buChar char="●"/>
            </a:pPr>
            <a:r>
              <a:rPr lang="en-US" sz="1200" dirty="0"/>
              <a:t>Marketing Cloud</a:t>
            </a:r>
            <a:r>
              <a:rPr lang="en-US" sz="1000" dirty="0">
                <a:solidFill>
                  <a:srgbClr val="59575C"/>
                </a:solidFill>
                <a:latin typeface="Salesforce Sans"/>
                <a:ea typeface="Salesforce Sans"/>
                <a:cs typeface="Salesforce Sans"/>
                <a:sym typeface="Salesforce Sans"/>
              </a:rPr>
              <a:t>—</a:t>
            </a:r>
            <a:r>
              <a:rPr lang="en-US" sz="1200" dirty="0"/>
              <a:t>Email Studio, Mobile Studio, and Journey Builder</a:t>
            </a:r>
          </a:p>
          <a:p>
            <a:pPr marL="457200" lvl="0" indent="-304800" algn="l" rtl="0">
              <a:spcBef>
                <a:spcPts val="0"/>
              </a:spcBef>
              <a:spcAft>
                <a:spcPts val="0"/>
              </a:spcAft>
              <a:buSzPts val="1200"/>
              <a:buChar char="●"/>
            </a:pPr>
            <a:r>
              <a:rPr lang="en-US" sz="1200" dirty="0"/>
              <a:t>Marketing Cloud</a:t>
            </a:r>
            <a:r>
              <a:rPr lang="en-US" sz="1200" dirty="0">
                <a:solidFill>
                  <a:srgbClr val="59575C"/>
                </a:solidFill>
                <a:latin typeface="Salesforce Sans"/>
                <a:ea typeface="Salesforce Sans"/>
                <a:cs typeface="Salesforce Sans"/>
                <a:sym typeface="Salesforce Sans"/>
              </a:rPr>
              <a:t>—Social (including Social Studio, Social Studio Automate, and Social Studio Mobile)</a:t>
            </a:r>
            <a:endParaRPr sz="1200" dirty="0"/>
          </a:p>
          <a:p>
            <a:pPr marL="457200" lvl="0" indent="-304800" algn="l" rtl="0">
              <a:spcBef>
                <a:spcPts val="0"/>
              </a:spcBef>
              <a:spcAft>
                <a:spcPts val="0"/>
              </a:spcAft>
              <a:buSzPts val="1200"/>
              <a:buChar char="●"/>
            </a:pPr>
            <a:r>
              <a:rPr lang="en-US" sz="1200" dirty="0"/>
              <a:t>MuleSoft Anypoint Platform</a:t>
            </a:r>
            <a:endParaRPr sz="1200" dirty="0"/>
          </a:p>
          <a:p>
            <a:pPr marL="457200" lvl="0" indent="-304800" algn="l" rtl="0">
              <a:lnSpc>
                <a:spcPct val="115000"/>
              </a:lnSpc>
              <a:spcBef>
                <a:spcPts val="0"/>
              </a:spcBef>
              <a:spcAft>
                <a:spcPts val="0"/>
              </a:spcAft>
              <a:buClr>
                <a:schemeClr val="dk1"/>
              </a:buClr>
              <a:buSzPts val="1200"/>
              <a:buChar char="●"/>
            </a:pPr>
            <a:r>
              <a:rPr lang="en-US" sz="1200" dirty="0">
                <a:solidFill>
                  <a:schemeClr val="dk1"/>
                </a:solidFill>
              </a:rPr>
              <a:t>Quip Starter, Quip Enterprise, and Quip for Customer 360</a:t>
            </a:r>
            <a:endParaRPr sz="1200" dirty="0"/>
          </a:p>
          <a:p>
            <a:pPr marL="457200" lvl="0" indent="-304800" algn="l" rtl="0">
              <a:spcBef>
                <a:spcPts val="0"/>
              </a:spcBef>
              <a:spcAft>
                <a:spcPts val="0"/>
              </a:spcAft>
              <a:buSzPts val="1200"/>
              <a:buChar char="●"/>
            </a:pPr>
            <a:r>
              <a:rPr lang="en-US" sz="1200" dirty="0"/>
              <a:t>All products built on the Salesforce Platform, including: Analytics Cloud, B2B Commerce Cloud, Experience Cloud (formerly Community Cloud), Industries products (Consumer Goods Cloud, Education Cloud, Financial Services Cloud, Government Cloud, Health Cloud, Manufacturing Cloud, Nonprofit Cloud, Philanthropy Cloud), Marketing Cloud</a:t>
            </a:r>
            <a:r>
              <a:rPr lang="en-US" sz="1000" dirty="0">
                <a:solidFill>
                  <a:srgbClr val="59575C"/>
                </a:solidFill>
                <a:latin typeface="Salesforce Sans"/>
                <a:ea typeface="Salesforce Sans"/>
                <a:cs typeface="Salesforce Sans"/>
                <a:sym typeface="Salesforce Sans"/>
              </a:rPr>
              <a:t>—</a:t>
            </a:r>
            <a:r>
              <a:rPr lang="en-US" sz="1200" dirty="0"/>
              <a:t>Audience Studio (formerly DMP), Marketing Cloud</a:t>
            </a:r>
            <a:r>
              <a:rPr lang="en-US" sz="1000" dirty="0">
                <a:solidFill>
                  <a:srgbClr val="59575C"/>
                </a:solidFill>
                <a:latin typeface="Salesforce Sans"/>
                <a:ea typeface="Salesforce Sans"/>
                <a:cs typeface="Salesforce Sans"/>
                <a:sym typeface="Salesforce Sans"/>
              </a:rPr>
              <a:t>—</a:t>
            </a:r>
            <a:r>
              <a:rPr lang="en-US" sz="1200" dirty="0"/>
              <a:t>Pardot, Platform, Sales Cloud, Service Cloud, Salesforce Essentials, Salesforce Field Service, and partner solutions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In the coming months, support will be released for the few products that don’t already MFA functionality.</a:t>
            </a:r>
            <a:endParaRPr sz="1200" dirty="0"/>
          </a:p>
          <a:p>
            <a:pPr marL="0" lvl="0" indent="0" algn="l" rtl="0">
              <a:spcBef>
                <a:spcPts val="0"/>
              </a:spcBef>
              <a:spcAft>
                <a:spcPts val="0"/>
              </a:spcAft>
              <a:buNone/>
            </a:pPr>
            <a:endParaRPr sz="1200" dirty="0"/>
          </a:p>
        </p:txBody>
      </p:sp>
    </p:spTree>
    <p:extLst>
      <p:ext uri="{BB962C8B-B14F-4D97-AF65-F5344CB8AC3E}">
        <p14:creationId xmlns:p14="http://schemas.microsoft.com/office/powerpoint/2010/main" val="1900116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p:cNvGrpSpPr/>
        <p:nvPr/>
      </p:nvGrpSpPr>
      <p:grpSpPr>
        <a:xfrm>
          <a:off x="0" y="0"/>
          <a:ext cx="0" cy="0"/>
          <a:chOff x="0" y="0"/>
          <a:chExt cx="0" cy="0"/>
        </a:xfrm>
      </p:grpSpPr>
      <p:sp>
        <p:nvSpPr>
          <p:cNvPr id="1304" name="Google Shape;1304;g8afcec9092_60_11607: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5" name="Google Shape;1305;g8afcec9092_60_11607: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The Salesforce Authenticator mobile app is a strong verification method that users can easily install and connect to their Salesforce accounts. The app is free and simple to use, minimizing the impact of MFA on the user experience.</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Authenticator makes the extra authentication step required by MFA easy because it automatically integrates into your current Salesforce login process. After a user enters their username and password, the app sends a notification to their mobile device.</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The user taps the notification to open Salesforce Authenticator, verifies the login request is coming from them, and then they’re logged in.</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Authenticator allows users to automate the extra MFA authentication step when working from a trusted location.</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Salesforce highly recommends that users set up a PIN or biometric requirement on their mobile device to ensure that unauthorized parties aren’t able to access Salesforce Authenticator.</a:t>
            </a:r>
          </a:p>
          <a:p>
            <a:pPr marL="0" lvl="0" indent="0" algn="l" rtl="0">
              <a:spcBef>
                <a:spcPts val="0"/>
              </a:spcBef>
              <a:spcAft>
                <a:spcPts val="0"/>
              </a:spcAft>
              <a:buNone/>
            </a:pPr>
            <a:endParaRPr lang="en-US" sz="12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p>
          <a:p>
            <a:pPr marL="0" lvl="0" indent="0" algn="l" rtl="0">
              <a:spcBef>
                <a:spcPts val="0"/>
              </a:spcBef>
              <a:spcAft>
                <a:spcPts val="0"/>
              </a:spcAft>
              <a:buNone/>
            </a:pPr>
            <a:r>
              <a:rPr lang="en-US" sz="1200" dirty="0">
                <a:solidFill>
                  <a:srgbClr val="333333"/>
                </a:solidFill>
                <a:highlight>
                  <a:srgbClr val="FFFFFF"/>
                </a:highlight>
              </a:rPr>
              <a:t>Salesforce Authenticator is available for all Salesforce products that have MFA functionality.</a:t>
            </a:r>
          </a:p>
          <a:p>
            <a:pPr marL="457200" lvl="0" indent="-304800" algn="l" rtl="0">
              <a:lnSpc>
                <a:spcPct val="115000"/>
              </a:lnSpc>
              <a:spcBef>
                <a:spcPts val="1000"/>
              </a:spcBef>
              <a:spcAft>
                <a:spcPts val="0"/>
              </a:spcAft>
              <a:buClr>
                <a:schemeClr val="dk1"/>
              </a:buClr>
              <a:buSzPts val="1200"/>
              <a:buChar char="●"/>
            </a:pPr>
            <a:r>
              <a:rPr lang="en-US" sz="1200" i="1" dirty="0">
                <a:solidFill>
                  <a:schemeClr val="dk1"/>
                </a:solidFill>
              </a:rPr>
              <a:t>For Marketing Cloud–Datorama customers</a:t>
            </a:r>
            <a:r>
              <a:rPr lang="en-US" sz="1200" dirty="0">
                <a:solidFill>
                  <a:schemeClr val="dk1"/>
                </a:solidFill>
              </a:rPr>
              <a:t>: Salesforce Authenticator push notifications aren’t supported yet. You can use the app as a TOTP code generator only.</a:t>
            </a:r>
          </a:p>
          <a:p>
            <a:pPr marL="0" lvl="0" indent="0" algn="l" rtl="0">
              <a:spcBef>
                <a:spcPts val="500"/>
              </a:spcBef>
              <a:spcAft>
                <a:spcPts val="0"/>
              </a:spcAft>
              <a:buNone/>
            </a:pPr>
            <a:endParaRPr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2"/>
        <p:cNvGrpSpPr/>
        <p:nvPr/>
      </p:nvGrpSpPr>
      <p:grpSpPr>
        <a:xfrm>
          <a:off x="0" y="0"/>
          <a:ext cx="0" cy="0"/>
          <a:chOff x="0" y="0"/>
          <a:chExt cx="0" cy="0"/>
        </a:xfrm>
      </p:grpSpPr>
      <p:sp>
        <p:nvSpPr>
          <p:cNvPr id="1333" name="Google Shape;1333;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4" name="Google Shape;1334;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0" dirty="0"/>
              <a:t>Notes:</a:t>
            </a:r>
            <a:endParaRPr sz="1100" b="0" dirty="0"/>
          </a:p>
          <a:p>
            <a:pPr marL="0" lvl="0" indent="0" algn="l" rtl="0">
              <a:lnSpc>
                <a:spcPct val="115000"/>
              </a:lnSpc>
              <a:spcBef>
                <a:spcPts val="0"/>
              </a:spcBef>
              <a:spcAft>
                <a:spcPts val="0"/>
              </a:spcAft>
              <a:buNone/>
            </a:pPr>
            <a:r>
              <a:rPr lang="en-US" sz="1100" dirty="0"/>
              <a:t>Security keys are small physical tokens that look like a thumb drive and are easy to carry on a key ring. This type of verification method is easy to use because there’s nothing to install and users don’t have to manually enter any codes.</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Security keys provide an alternative if a mobile app solution isn’t viable -- for example, users don’t have company-provided mobile devices or work in an environment (such as a PCI-compliant service center) where mobile devices aren’t permitted.</a:t>
            </a:r>
          </a:p>
          <a:p>
            <a:pPr marL="0" lvl="0" indent="0" algn="l" rtl="0">
              <a:spcBef>
                <a:spcPts val="0"/>
              </a:spcBef>
              <a:spcAft>
                <a:spcPts val="0"/>
              </a:spcAft>
              <a:buNone/>
            </a:pPr>
            <a:endParaRPr lang="en-US" sz="1100" dirty="0"/>
          </a:p>
          <a:p>
            <a:pPr marL="0" lvl="0" indent="0" algn="l" rtl="0">
              <a:lnSpc>
                <a:spcPct val="115000"/>
              </a:lnSpc>
              <a:spcBef>
                <a:spcPts val="0"/>
              </a:spcBef>
              <a:spcAft>
                <a:spcPts val="0"/>
              </a:spcAft>
              <a:buNone/>
            </a:pPr>
            <a:r>
              <a:rPr lang="en-US" sz="1100" dirty="0"/>
              <a:t>Logging in with this method is simple. After entering their username and password, a user is prompted to connect the security key to their computer via a USB port or wirelessly. Then they press the button on the key to confirm their identity.</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b="1" dirty="0"/>
              <a:t>Requirements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You can use any USB, Lightning, or NFC security key that's compatible with the </a:t>
            </a:r>
            <a:r>
              <a:rPr lang="en-US" sz="1100" b="1" i="0" u="none" strike="noStrike" cap="none" dirty="0">
                <a:solidFill>
                  <a:schemeClr val="dk1"/>
                </a:solidFill>
                <a:effectLst/>
                <a:latin typeface="Arial"/>
                <a:ea typeface="Arial"/>
                <a:cs typeface="Arial"/>
                <a:sym typeface="Arial"/>
                <a:hlinkClick r:id="rId3"/>
              </a:rPr>
              <a:t>FIDO U2F</a:t>
            </a:r>
            <a:r>
              <a:rPr lang="en-US" sz="1100" b="0" i="0" u="none" strike="noStrike" cap="none" dirty="0">
                <a:solidFill>
                  <a:schemeClr val="dk1"/>
                </a:solidFill>
                <a:effectLst/>
                <a:latin typeface="Arial"/>
                <a:ea typeface="Arial"/>
                <a:cs typeface="Arial"/>
                <a:sym typeface="Arial"/>
              </a:rPr>
              <a:t> or </a:t>
            </a:r>
            <a:r>
              <a:rPr lang="en-US" sz="1100" b="1" i="0" u="none" strike="noStrike" cap="none" dirty="0">
                <a:solidFill>
                  <a:schemeClr val="dk1"/>
                </a:solidFill>
                <a:effectLst/>
                <a:latin typeface="Arial"/>
                <a:ea typeface="Arial"/>
                <a:cs typeface="Arial"/>
                <a:sym typeface="Arial"/>
                <a:hlinkClick r:id="rId4"/>
              </a:rPr>
              <a:t>WebAuthn (FIDO2) </a:t>
            </a:r>
            <a:r>
              <a:rPr lang="en-US" sz="1100" b="0" i="0" u="none" strike="noStrike" cap="none" dirty="0">
                <a:solidFill>
                  <a:schemeClr val="dk1"/>
                </a:solidFill>
                <a:effectLst/>
                <a:latin typeface="Arial"/>
                <a:ea typeface="Arial"/>
                <a:cs typeface="Arial"/>
                <a:sym typeface="Arial"/>
              </a:rPr>
              <a:t>standards, including Yubico's YubiKey or Google's Titan Key.</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Security keys require a supported browser to act as an intermediary between the key and Salesforce.</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WebAuthn-compatible keys: Chrome, Firefox, Edge, Safari</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U2F-compatible keys:  Chrome, version 41 or later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Marketing Cloud—Datorama doesn't currently support security keys.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Products built on the Salesforce Platform don’t support WebAuthn-compatible keys, or keys that use the NFC form factor.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WebAuthn-compatible keys aren't supported in non-Chromium versions of the Edge browser.</a:t>
            </a:r>
          </a:p>
          <a:p>
            <a:pPr marL="0" lvl="0" indent="0" algn="l" rtl="0">
              <a:lnSpc>
                <a:spcPct val="115000"/>
              </a:lnSpc>
              <a:spcBef>
                <a:spcPts val="0"/>
              </a:spcBef>
              <a:spcAft>
                <a:spcPts val="0"/>
              </a:spcAft>
              <a:buNone/>
            </a:pPr>
            <a:endParaRPr lang="en-US" sz="1100" dirty="0"/>
          </a:p>
          <a:p>
            <a:pPr marL="0" lvl="0" indent="0" algn="l" rtl="0">
              <a:spcBef>
                <a:spcPts val="0"/>
              </a:spcBef>
              <a:spcAft>
                <a:spcPts val="0"/>
              </a:spcAft>
              <a:buNone/>
            </a:pPr>
            <a:endParaRPr lang="en-US" sz="1100" dirty="0"/>
          </a:p>
          <a:p>
            <a:pPr marL="0" lvl="0" indent="0" algn="l" rtl="0">
              <a:spcBef>
                <a:spcPts val="0"/>
              </a:spcBef>
              <a:spcAft>
                <a:spcPts val="0"/>
              </a:spcAft>
              <a:buNone/>
            </a:pPr>
            <a:r>
              <a:rPr lang="en-US" sz="1100" b="1" dirty="0"/>
              <a:t>Behind the Scenes</a:t>
            </a:r>
          </a:p>
          <a:p>
            <a:pPr marL="457200" lvl="0" indent="-298450" algn="l" rtl="0">
              <a:lnSpc>
                <a:spcPct val="115000"/>
              </a:lnSpc>
              <a:spcBef>
                <a:spcPts val="0"/>
              </a:spcBef>
              <a:spcAft>
                <a:spcPts val="0"/>
              </a:spcAft>
              <a:buSzPts val="1100"/>
              <a:buChar char="●"/>
            </a:pPr>
            <a:r>
              <a:rPr lang="en-US" sz="1100" dirty="0"/>
              <a:t>Registering a security key creates a pair of private and public keys that are bound to the user’s account and your Salesforce product’s domain name. This means the key is only able to authenticate with your real Salesforce site. </a:t>
            </a:r>
          </a:p>
          <a:p>
            <a:pPr marL="457200" lvl="0" indent="-298450" algn="l" rtl="0">
              <a:lnSpc>
                <a:spcPct val="115000"/>
              </a:lnSpc>
              <a:spcBef>
                <a:spcPts val="0"/>
              </a:spcBef>
              <a:spcAft>
                <a:spcPts val="0"/>
              </a:spcAft>
              <a:buSzPts val="1100"/>
              <a:buChar char="●"/>
            </a:pPr>
            <a:r>
              <a:rPr lang="en-US" sz="1100" dirty="0"/>
              <a:t>Security keys are resistant to man-in-the-middle attacks. Even if a user is tricked by a phishing attack into providing their password and security key, the key recognizes that the fake site’s domain isn’t as expected and won’t reveal the key’s credentials.</a:t>
            </a:r>
          </a:p>
          <a:p>
            <a:pPr marL="457200" lvl="0" indent="-298450" algn="l" rtl="0">
              <a:lnSpc>
                <a:spcPct val="115000"/>
              </a:lnSpc>
              <a:spcBef>
                <a:spcPts val="0"/>
              </a:spcBef>
              <a:spcAft>
                <a:spcPts val="0"/>
              </a:spcAft>
              <a:buSzPts val="1100"/>
              <a:buChar char="●"/>
            </a:pPr>
            <a:r>
              <a:rPr lang="en-US" sz="1100" dirty="0"/>
              <a:t>Security keys are resistant to malware because the private key resides on the key and is never shared with Salesforce.</a:t>
            </a:r>
          </a:p>
          <a:p>
            <a:pPr marL="0" lvl="0" indent="0" algn="l" rtl="0">
              <a:lnSpc>
                <a:spcPct val="115000"/>
              </a:lnSpc>
              <a:spcBef>
                <a:spcPts val="0"/>
              </a:spcBef>
              <a:spcAft>
                <a:spcPts val="0"/>
              </a:spcAft>
              <a:buNone/>
            </a:pPr>
            <a:endParaRPr lang="en-US" sz="1100" dirty="0"/>
          </a:p>
          <a:p>
            <a:pPr marL="457200" lvl="0" indent="-298450" algn="l" rtl="0">
              <a:lnSpc>
                <a:spcPct val="115000"/>
              </a:lnSpc>
              <a:spcBef>
                <a:spcPts val="0"/>
              </a:spcBef>
              <a:spcAft>
                <a:spcPts val="0"/>
              </a:spcAft>
              <a:buSzPts val="1100"/>
              <a:buChar char="●"/>
            </a:pPr>
            <a:endParaRPr lang="en-US" sz="1100" b="0" i="0" u="none" strike="noStrike" cap="none" dirty="0">
              <a:solidFill>
                <a:schemeClr val="dk1"/>
              </a:solidFill>
              <a:effectLst/>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7"/>
        <p:cNvGrpSpPr/>
        <p:nvPr/>
      </p:nvGrpSpPr>
      <p:grpSpPr>
        <a:xfrm>
          <a:off x="0" y="0"/>
          <a:ext cx="0" cy="0"/>
          <a:chOff x="0" y="0"/>
          <a:chExt cx="0" cy="0"/>
        </a:xfrm>
      </p:grpSpPr>
      <p:sp>
        <p:nvSpPr>
          <p:cNvPr id="1348" name="Google Shape;1348;g8afcec9092_60_171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9" name="Google Shape;1349;g8afcec9092_60_171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After MFA is enabled, in order to log in, affected users must register at least one verification method to connect it to their Salesforce account.</a:t>
            </a:r>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US" sz="1200" dirty="0"/>
              <a:t>Step 1: If you’re supporting an authenticator app like Salesforce Authenticator, users must download and install the app. If you opt to deploy security keys, you need to purchase and distribute keys to your users.</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US" sz="1200" dirty="0"/>
              <a:t>Step 2: The registration process is automatically initiated the first time a user tries to log in after they’ve been enabled for MFA. The process walks the user through connecting their verification method to their Salesforce account. </a:t>
            </a:r>
            <a:endParaRPr sz="1200" dirty="0"/>
          </a:p>
          <a:p>
            <a:pPr marL="0" lvl="0" indent="0" algn="l" rtl="0">
              <a:spcBef>
                <a:spcPts val="0"/>
              </a:spcBef>
              <a:spcAft>
                <a:spcPts val="0"/>
              </a:spcAft>
              <a:buNone/>
            </a:pPr>
            <a:endParaRPr sz="1200" dirty="0"/>
          </a:p>
          <a:p>
            <a:pPr marL="457200" lvl="0" indent="-304800" algn="l" rtl="0">
              <a:spcBef>
                <a:spcPts val="0"/>
              </a:spcBef>
              <a:spcAft>
                <a:spcPts val="0"/>
              </a:spcAft>
              <a:buSzPts val="1200"/>
              <a:buChar char="●"/>
            </a:pPr>
            <a:r>
              <a:rPr lang="en-US" sz="1200" dirty="0"/>
              <a:t>Step 3: Each time an MFA-enabled user logs in, they’re prompted to provide their verification method after they enter their username and password.</a:t>
            </a: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1"/>
        <p:cNvGrpSpPr/>
        <p:nvPr/>
      </p:nvGrpSpPr>
      <p:grpSpPr>
        <a:xfrm>
          <a:off x="0" y="0"/>
          <a:ext cx="0" cy="0"/>
          <a:chOff x="0" y="0"/>
          <a:chExt cx="0" cy="0"/>
        </a:xfrm>
      </p:grpSpPr>
      <p:sp>
        <p:nvSpPr>
          <p:cNvPr id="1392" name="Google Shape;1392;g9a2a2eb7a5_16_462:notes"/>
          <p:cNvSpPr txBox="1">
            <a:spLocks noGrp="1"/>
          </p:cNvSpPr>
          <p:nvPr>
            <p:ph type="body" idx="1"/>
          </p:nvPr>
        </p:nvSpPr>
        <p:spPr>
          <a:xfrm>
            <a:off x="399118" y="4343400"/>
            <a:ext cx="6059700" cy="4114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1000" dirty="0">
                <a:highlight>
                  <a:srgbClr val="FFFFFF"/>
                </a:highlight>
              </a:rPr>
              <a:t>Notes:</a:t>
            </a:r>
            <a:endParaRPr sz="1000" dirty="0">
              <a:highlight>
                <a:srgbClr val="FFFFFF"/>
              </a:highlight>
            </a:endParaRPr>
          </a:p>
          <a:p>
            <a:pPr marL="0" lvl="0" indent="0" algn="l" rtl="0">
              <a:spcBef>
                <a:spcPts val="500"/>
              </a:spcBef>
              <a:spcAft>
                <a:spcPts val="0"/>
              </a:spcAft>
              <a:buNone/>
            </a:pPr>
            <a:r>
              <a:rPr lang="en-US" sz="1000" dirty="0">
                <a:highlight>
                  <a:srgbClr val="FFFFFF"/>
                </a:highlight>
              </a:rPr>
              <a:t>For manageability, Salesforce recommends </a:t>
            </a:r>
            <a:r>
              <a:rPr lang="en-US" sz="1000">
                <a:highlight>
                  <a:srgbClr val="FFFFFF"/>
                </a:highlight>
              </a:rPr>
              <a:t>that admins </a:t>
            </a:r>
            <a:r>
              <a:rPr lang="en-US" sz="1000" dirty="0">
                <a:highlight>
                  <a:srgbClr val="FFFFFF"/>
                </a:highlight>
              </a:rPr>
              <a:t>break up their MFA project into three phases.</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rPr>
              <a:t>Get Ready</a:t>
            </a:r>
            <a:r>
              <a:rPr lang="en-US" sz="1000" dirty="0">
                <a:highlight>
                  <a:srgbClr val="FFFFFF"/>
                </a:highlight>
              </a:rPr>
              <a:t>:  Start by evaluating and planning the work.</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rPr>
              <a:t>Roll Out</a:t>
            </a:r>
            <a:r>
              <a:rPr lang="en-US" sz="1000" dirty="0">
                <a:highlight>
                  <a:srgbClr val="FFFFFF"/>
                </a:highlight>
              </a:rPr>
              <a:t>:  Execute a change management plan, implement MFA, and then launch it to users.</a:t>
            </a:r>
          </a:p>
          <a:p>
            <a:pPr marL="171450" lvl="0" indent="-171450" algn="l" rtl="0">
              <a:spcBef>
                <a:spcPts val="500"/>
              </a:spcBef>
              <a:spcAft>
                <a:spcPts val="0"/>
              </a:spcAft>
              <a:buFont typeface="Arial" panose="020B0604020202020204" pitchFamily="34" charset="0"/>
              <a:buChar char="•"/>
            </a:pPr>
            <a:r>
              <a:rPr lang="en-US" sz="1000" b="1" dirty="0">
                <a:highlight>
                  <a:srgbClr val="FFFFFF"/>
                </a:highlight>
              </a:rPr>
              <a:t>Manage</a:t>
            </a:r>
            <a:r>
              <a:rPr lang="en-US" sz="1000" dirty="0">
                <a:highlight>
                  <a:srgbClr val="FFFFFF"/>
                </a:highlight>
              </a:rPr>
              <a:t>:  Make sure users are successfully logging in with MFA and getting the support they need.</a:t>
            </a:r>
          </a:p>
          <a:p>
            <a:pPr marL="0" lvl="0" indent="0" algn="l" rtl="0">
              <a:spcBef>
                <a:spcPts val="500"/>
              </a:spcBef>
              <a:spcAft>
                <a:spcPts val="0"/>
              </a:spcAft>
              <a:buFont typeface="Arial" panose="020B0604020202020204" pitchFamily="34" charset="0"/>
              <a:buNone/>
            </a:pPr>
            <a:endParaRPr lang="en-US" sz="1000" dirty="0">
              <a:highlight>
                <a:srgbClr val="FFFFFF"/>
              </a:highlight>
            </a:endParaRPr>
          </a:p>
          <a:p>
            <a:pPr marL="0" lvl="0" indent="0" algn="l" rtl="0">
              <a:spcBef>
                <a:spcPts val="500"/>
              </a:spcBef>
              <a:spcAft>
                <a:spcPts val="0"/>
              </a:spcAft>
              <a:buFont typeface="Arial" panose="020B0604020202020204" pitchFamily="34" charset="0"/>
              <a:buNone/>
            </a:pPr>
            <a:r>
              <a:rPr lang="en-US" sz="1000" dirty="0">
                <a:highlight>
                  <a:srgbClr val="FFFFFF"/>
                </a:highlight>
              </a:rPr>
              <a:t>For more guidance, see </a:t>
            </a:r>
            <a:r>
              <a:rPr lang="en-US" sz="1000" b="1" dirty="0">
                <a:highlight>
                  <a:srgbClr val="FFFFFF"/>
                </a:highlight>
              </a:rPr>
              <a:t>How to Roll Out Multi-Factor Authentication </a:t>
            </a:r>
            <a:r>
              <a:rPr lang="en-US" sz="1000" dirty="0">
                <a:highlight>
                  <a:srgbClr val="FFFFFF"/>
                </a:highlight>
              </a:rPr>
              <a:t>in Salesforce Help (available at </a:t>
            </a:r>
            <a:r>
              <a:rPr lang="en-US" sz="1000" dirty="0"/>
              <a:t>https://</a:t>
            </a:r>
            <a:r>
              <a:rPr lang="en-US" sz="1000" dirty="0" err="1"/>
              <a:t>help.salesforce.com</a:t>
            </a:r>
            <a:r>
              <a:rPr lang="en-US" sz="1000" dirty="0"/>
              <a:t>/</a:t>
            </a:r>
            <a:r>
              <a:rPr lang="en-US" sz="1000" dirty="0" err="1"/>
              <a:t>articleView?id</a:t>
            </a:r>
            <a:r>
              <a:rPr lang="en-US" sz="1000" dirty="0"/>
              <a:t>=</a:t>
            </a:r>
            <a:r>
              <a:rPr lang="en-US" sz="1000" dirty="0" err="1"/>
              <a:t>sf.mfa_welcome_to_mfa.htm</a:t>
            </a:r>
            <a:r>
              <a:rPr lang="en-US" sz="1000" dirty="0"/>
              <a:t>)</a:t>
            </a:r>
            <a:endParaRPr lang="en-US" sz="1000" dirty="0">
              <a:highlight>
                <a:srgbClr val="FFFFFF"/>
              </a:highlight>
            </a:endParaRPr>
          </a:p>
          <a:p>
            <a:pPr marL="171450" lvl="0" indent="-171450" algn="l" rtl="0">
              <a:spcBef>
                <a:spcPts val="500"/>
              </a:spcBef>
              <a:spcAft>
                <a:spcPts val="0"/>
              </a:spcAft>
              <a:buFont typeface="Arial" panose="020B0604020202020204" pitchFamily="34" charset="0"/>
              <a:buChar char="•"/>
            </a:pPr>
            <a:endParaRPr lang="en-US" sz="1000" dirty="0">
              <a:highlight>
                <a:srgbClr val="FFFFFF"/>
              </a:highlight>
            </a:endParaRPr>
          </a:p>
        </p:txBody>
      </p:sp>
      <p:sp>
        <p:nvSpPr>
          <p:cNvPr id="1393" name="Google Shape;1393;g9a2a2eb7a5_16_462: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98107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1"/>
        <p:cNvGrpSpPr/>
        <p:nvPr/>
      </p:nvGrpSpPr>
      <p:grpSpPr>
        <a:xfrm>
          <a:off x="0" y="0"/>
          <a:ext cx="0" cy="0"/>
          <a:chOff x="0" y="0"/>
          <a:chExt cx="0" cy="0"/>
        </a:xfrm>
      </p:grpSpPr>
      <p:sp>
        <p:nvSpPr>
          <p:cNvPr id="1402" name="Google Shape;1402;g6b8045900b_102_127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403" name="Google Shape;1403;g6b8045900b_102_1271: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g6b8045900b_102_95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78" name="Google Shape;1078;g6b8045900b_102_953: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4"/>
        <p:cNvGrpSpPr/>
        <p:nvPr/>
      </p:nvGrpSpPr>
      <p:grpSpPr>
        <a:xfrm>
          <a:off x="0" y="0"/>
          <a:ext cx="0" cy="0"/>
          <a:chOff x="0" y="0"/>
          <a:chExt cx="0" cy="0"/>
        </a:xfrm>
      </p:grpSpPr>
      <p:sp>
        <p:nvSpPr>
          <p:cNvPr id="1085" name="Google Shape;1085;g6b8045900b_102_1274: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86" name="Google Shape;1086;g6b8045900b_102_1274: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3"/>
        <p:cNvGrpSpPr/>
        <p:nvPr/>
      </p:nvGrpSpPr>
      <p:grpSpPr>
        <a:xfrm>
          <a:off x="0" y="0"/>
          <a:ext cx="0" cy="0"/>
          <a:chOff x="0" y="0"/>
          <a:chExt cx="0" cy="0"/>
        </a:xfrm>
      </p:grpSpPr>
      <p:sp>
        <p:nvSpPr>
          <p:cNvPr id="1094" name="Google Shape;1094;g8afcec9092_60_117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5" name="Google Shape;1095;g8afcec9092_60_117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In today’s security landscape, threats are growing increasingly common and more sophisticated. The types of attacks that can cripple businesses and exploit consumers </a:t>
            </a:r>
            <a:r>
              <a:rPr lang="en-US" sz="1200" dirty="0">
                <a:hlinkClick r:id="rId3"/>
              </a:rPr>
              <a:t>are on the rise</a:t>
            </a:r>
            <a:r>
              <a:rPr lang="en-US" sz="1200" dirty="0"/>
              <a:t>. </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With more people needing to work from home, it’s even more important to implement stronger measures of account access. </a:t>
            </a:r>
            <a:r>
              <a:rPr lang="en-US" sz="1100" b="0" i="0" u="none" strike="noStrike" cap="none" dirty="0">
                <a:solidFill>
                  <a:schemeClr val="dk1"/>
                </a:solidFill>
                <a:effectLst/>
                <a:latin typeface="Arial"/>
                <a:ea typeface="Arial"/>
                <a:cs typeface="Arial"/>
                <a:sym typeface="Arial"/>
              </a:rPr>
              <a:t>A key part of a strong  security strategy is safeguarding access to Salesforce user accounts. On their own, usernames and passwords no longer provide sufficient protection because of their susceptibility to common threats like phishing attacks. </a:t>
            </a:r>
          </a:p>
        </p:txBody>
      </p:sp>
    </p:spTree>
    <p:extLst>
      <p:ext uri="{BB962C8B-B14F-4D97-AF65-F5344CB8AC3E}">
        <p14:creationId xmlns:p14="http://schemas.microsoft.com/office/powerpoint/2010/main" val="2326111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r>
              <a:rPr lang="en-US" dirty="0"/>
              <a:t>Notes:</a:t>
            </a: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0" i="0" u="none" strike="noStrike" cap="none" dirty="0">
                <a:solidFill>
                  <a:schemeClr val="dk1"/>
                </a:solidFill>
                <a:effectLst/>
                <a:latin typeface="Arial"/>
                <a:ea typeface="Arial"/>
                <a:cs typeface="Arial"/>
                <a:sym typeface="Arial"/>
              </a:rPr>
              <a:t>Most of us know about phishing by now. Phishing is when an attacker sends an email that contains a link to a malicious website. If someone clicks on the link, they can be redirected to a fake version of a login form which, when used by the unsuspecting user, allows the hacker to acquire the user’s credentials. Phishing websites can also install malware on the user’s computer, which allows the attacker to collect sensitive data about the user.</a:t>
            </a:r>
            <a:br>
              <a:rPr lang="en-US" b="0" dirty="0">
                <a:effectLst/>
              </a:rPr>
            </a:br>
            <a:br>
              <a:rPr lang="en-US" b="0" dirty="0">
                <a:effectLst/>
              </a:rPr>
            </a:br>
            <a:r>
              <a:rPr lang="en-US" sz="1100" b="0" i="0" u="none" strike="noStrike" cap="none" dirty="0">
                <a:solidFill>
                  <a:schemeClr val="dk1"/>
                </a:solidFill>
                <a:effectLst/>
                <a:latin typeface="Arial"/>
                <a:ea typeface="Arial"/>
                <a:cs typeface="Arial"/>
                <a:sym typeface="Arial"/>
              </a:rPr>
              <a:t>Here are some more reasons to add extra protection against phishing attacks: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It was the top threat action in 2019</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It was involved in 32% of confirmed breaches, and 78% of cyber-espionage incidents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28% of breaches involved malware infections, and 29% involved the use of stolen credentials (both are frequently accomplished through phishing attacks)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r>
              <a:rPr lang="en-US" sz="1100" b="0" i="0" u="none" strike="noStrike" cap="none" dirty="0">
                <a:solidFill>
                  <a:schemeClr val="dk1"/>
                </a:solidFill>
                <a:effectLst/>
                <a:latin typeface="Arial"/>
                <a:ea typeface="Arial"/>
                <a:cs typeface="Arial"/>
                <a:sym typeface="Arial"/>
              </a:rPr>
              <a:t>30% of phishing messages are opened by targeted users</a:t>
            </a:r>
          </a:p>
          <a:p>
            <a:pPr marL="400050" marR="0" lvl="0" indent="-17145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Char char="•"/>
              <a:tabLst/>
              <a:defRPr/>
            </a:pPr>
            <a:endParaRPr lang="en-US" sz="1100" b="0" i="0" u="none" strike="noStrike" cap="none" dirty="0">
              <a:solidFill>
                <a:schemeClr val="dk1"/>
              </a:solidFill>
              <a:effectLst/>
              <a:latin typeface="Arial"/>
              <a:cs typeface="Arial"/>
              <a:sym typeface="Arial"/>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dirty="0"/>
              <a:t>Sources:</a:t>
            </a: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hlinkClick r:id="rId3">
                  <a:extLst>
                    <a:ext uri="{A12FA001-AC4F-418D-AE19-62706E023703}">
                      <ahyp:hlinkClr xmlns:ahyp="http://schemas.microsoft.com/office/drawing/2018/hyperlinkcolor" val="tx"/>
                    </a:ext>
                  </a:extLst>
                </a:hlinkClick>
              </a:rPr>
              <a:t>https://www.computerweekly.com/news/252483207/Vast-majority-of-cyber-attacks-are-easy-to-stop-says-Verizon</a:t>
            </a:r>
            <a:endParaRPr lang="en-US" sz="1100" u="sng" dirty="0">
              <a:solidFill>
                <a:srgbClr val="1155CC"/>
              </a:solidFill>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hlinkClick r:id="rId4">
                  <a:extLst>
                    <a:ext uri="{A12FA001-AC4F-418D-AE19-62706E023703}">
                      <ahyp:hlinkClr xmlns:ahyp="http://schemas.microsoft.com/office/drawing/2018/hyperlinkcolor" val="tx"/>
                    </a:ext>
                  </a:extLst>
                </a:hlinkClick>
              </a:rPr>
              <a:t>https://www.cisco.com/c/en/us/products/security/common-cyberattacks.html#~how-cyber-attacks-work</a:t>
            </a:r>
            <a:endParaRPr lang="en-US" sz="1100" u="sng" dirty="0">
              <a:solidFill>
                <a:srgbClr val="1155CC"/>
              </a:solidFill>
            </a:endParaRPr>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u="sng" dirty="0">
                <a:solidFill>
                  <a:srgbClr val="1155CC"/>
                </a:solidFill>
                <a:hlinkClick r:id="rId5">
                  <a:extLst>
                    <a:ext uri="{A12FA001-AC4F-418D-AE19-62706E023703}">
                      <ahyp:hlinkClr xmlns:ahyp="http://schemas.microsoft.com/office/drawing/2018/hyperlinkcolor" val="tx"/>
                    </a:ext>
                  </a:extLst>
                </a:hlinkClick>
              </a:rPr>
              <a:t>https://enterprise.verizon.com/resources/reports/dbir/</a:t>
            </a:r>
            <a:endParaRPr lang="en-US" sz="1100" u="sng" dirty="0">
              <a:solidFill>
                <a:srgbClr val="1155CC"/>
              </a:solidFill>
            </a:endParaRPr>
          </a:p>
          <a:p>
            <a:endParaRPr lang="en-US" dirty="0"/>
          </a:p>
        </p:txBody>
      </p:sp>
    </p:spTree>
    <p:extLst>
      <p:ext uri="{BB962C8B-B14F-4D97-AF65-F5344CB8AC3E}">
        <p14:creationId xmlns:p14="http://schemas.microsoft.com/office/powerpoint/2010/main" val="30145963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228600" indent="0" algn="l"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Notes:</a:t>
            </a:r>
          </a:p>
          <a:p>
            <a:pPr marL="228600" indent="0" algn="l"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There are a lot of reasons why bad actors may want to get access to Salesforce accounts. Depending on the level of access they gain, they can:</a:t>
            </a:r>
            <a:endParaRPr lang="en-US" b="0" dirty="0">
              <a:effectLst/>
            </a:endParaRP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Sell a user’s Salesforce credentials on the black market</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Assume the identity of a real user and gain access to critical data or systems (including customers’ data)</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Send spam email from legitimate user accounts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Get access to stored financial instruments or loyalty points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Make high-value purchases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Add card skimming code to a site</a:t>
            </a:r>
          </a:p>
          <a:p>
            <a:pPr marL="228600" indent="0" algn="l" rtl="0">
              <a:buFont typeface="Arial" panose="020B0604020202020204" pitchFamily="34" charset="0"/>
              <a:buNone/>
            </a:pPr>
            <a:br>
              <a:rPr lang="en-US" b="0" dirty="0">
                <a:effectLst/>
              </a:rPr>
            </a:br>
            <a:r>
              <a:rPr lang="en-US" sz="1100" b="0" i="0" u="none" strike="noStrike" cap="none" dirty="0">
                <a:solidFill>
                  <a:schemeClr val="dk1"/>
                </a:solidFill>
                <a:effectLst/>
                <a:latin typeface="Arial"/>
                <a:ea typeface="Arial"/>
                <a:cs typeface="Arial"/>
                <a:sym typeface="Arial"/>
              </a:rPr>
              <a:t>This can all have a negative impact on your business in the form of:</a:t>
            </a:r>
            <a:endParaRPr lang="en-US" b="0" dirty="0">
              <a:effectLst/>
            </a:endParaRP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Lost revenue</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Brand damage</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GDPR violations</a:t>
            </a:r>
          </a:p>
          <a:p>
            <a:pPr marL="400050" indent="-171450" algn="l"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or other fines</a:t>
            </a:r>
          </a:p>
          <a:p>
            <a:endParaRPr lang="en-US" dirty="0"/>
          </a:p>
          <a:p>
            <a:pPr marL="228600" marR="0" lvl="0" indent="0" algn="l" defTabSz="914400" rtl="0" eaLnBrk="1" fontAlgn="auto" latinLnBrk="0" hangingPunct="1">
              <a:lnSpc>
                <a:spcPct val="100000"/>
              </a:lnSpc>
              <a:spcBef>
                <a:spcPts val="0"/>
              </a:spcBef>
              <a:spcAft>
                <a:spcPts val="0"/>
              </a:spcAft>
              <a:buClr>
                <a:schemeClr val="dk1"/>
              </a:buClr>
              <a:buSzPts val="1400"/>
              <a:buFont typeface="Arial" panose="020B0604020202020204" pitchFamily="34" charset="0"/>
              <a:buNone/>
              <a:tabLst/>
              <a:defRPr/>
            </a:pPr>
            <a:r>
              <a:rPr lang="en-US" sz="1100" b="0" i="0" u="none" strike="noStrike" cap="none" dirty="0">
                <a:solidFill>
                  <a:schemeClr val="dk1"/>
                </a:solidFill>
                <a:effectLst/>
                <a:latin typeface="Arial"/>
                <a:ea typeface="Arial"/>
                <a:cs typeface="Arial"/>
                <a:sym typeface="Arial"/>
              </a:rPr>
              <a:t>This is where multi-factor authentication comes in. It's one of the simplest, most effective ways to prevent unauthorized account access and safeguard business and customer data. </a:t>
            </a:r>
            <a:endParaRPr lang="en-US" dirty="0"/>
          </a:p>
        </p:txBody>
      </p:sp>
    </p:spTree>
    <p:extLst>
      <p:ext uri="{BB962C8B-B14F-4D97-AF65-F5344CB8AC3E}">
        <p14:creationId xmlns:p14="http://schemas.microsoft.com/office/powerpoint/2010/main" val="2979503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2"/>
        <p:cNvGrpSpPr/>
        <p:nvPr/>
      </p:nvGrpSpPr>
      <p:grpSpPr>
        <a:xfrm>
          <a:off x="0" y="0"/>
          <a:ext cx="0" cy="0"/>
          <a:chOff x="0" y="0"/>
          <a:chExt cx="0" cy="0"/>
        </a:xfrm>
      </p:grpSpPr>
      <p:sp>
        <p:nvSpPr>
          <p:cNvPr id="1123" name="Google Shape;1123;g8afcec9092_60_359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4" name="Google Shape;1124;g8afcec9092_60_359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One of the simplest, most effective ways to help prevent unauthorized account access and protect Salesforce and customer data is through employing multi-factor authentication (MFA – also known as 2FA). MFA adds an extra layer of security to the Salesforce login process by requiring users to verify their identity with two or more pieces of evidence (or “factors”) to prove they are who they say they are. </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One factor is something the user knows, such as their username and password combination. Other factors are </a:t>
            </a:r>
            <a:r>
              <a:rPr lang="en-US" sz="1200" i="1" dirty="0"/>
              <a:t>verification methods</a:t>
            </a:r>
            <a:r>
              <a:rPr lang="en-US" sz="1200" dirty="0"/>
              <a:t> that the user has, like the code from an authenticator app on a mobile device.</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A familiar example of MFA at work is the two factors needed to withdraw money from an ATM. Your ATM card is the “something you have” and your PIN is the “something you know”.</a:t>
            </a:r>
            <a:endParaRPr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1"/>
        <p:cNvGrpSpPr/>
        <p:nvPr/>
      </p:nvGrpSpPr>
      <p:grpSpPr>
        <a:xfrm>
          <a:off x="0" y="0"/>
          <a:ext cx="0" cy="0"/>
          <a:chOff x="0" y="0"/>
          <a:chExt cx="0" cy="0"/>
        </a:xfrm>
      </p:grpSpPr>
      <p:sp>
        <p:nvSpPr>
          <p:cNvPr id="1152" name="Google Shape;1152;g8afcec9092_60_909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3" name="Google Shape;1153;g8afcec9092_60_909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Notes:</a:t>
            </a:r>
            <a:endParaRPr sz="1200" dirty="0"/>
          </a:p>
          <a:p>
            <a:pPr marL="0" lvl="0" indent="0" algn="l" rtl="0">
              <a:spcBef>
                <a:spcPts val="0"/>
              </a:spcBef>
              <a:spcAft>
                <a:spcPts val="0"/>
              </a:spcAft>
              <a:buNone/>
            </a:pPr>
            <a:r>
              <a:rPr lang="en-US" sz="1200" dirty="0"/>
              <a:t>MFA can prevent some of the most common types of attacks.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Using usernames and passwords alone does not provide sufficient protection because it’s easy for bad actors to exploit weak or reused passwords.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MFA ties user access to multiple, </a:t>
            </a:r>
            <a:r>
              <a:rPr lang="en-US" sz="1200" i="1" dirty="0"/>
              <a:t>different</a:t>
            </a:r>
            <a:r>
              <a:rPr lang="en-US" sz="1200" dirty="0"/>
              <a:t> types of authentication factors, making it much harder for common threats like phishing attacks or credential stuffing to succeed -- which ultimately makes your Salesforce environment safer from unauthorized access by bad actors.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For example, even if a user’s password is stolen, the odds are very low that an attacker will also be able to guess or hack the code from a user’s authentication app.</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228600" indent="0" rtl="0">
              <a:buFont typeface="Arial" panose="020B0604020202020204" pitchFamily="34" charset="0"/>
              <a:buNone/>
            </a:pPr>
            <a:r>
              <a:rPr lang="en-US" dirty="0"/>
              <a:t>Notes:</a:t>
            </a:r>
          </a:p>
          <a:p>
            <a:pPr marL="228600" indent="0" rtl="0">
              <a:buFont typeface="Arial" panose="020B0604020202020204" pitchFamily="34" charset="0"/>
              <a:buNone/>
            </a:pPr>
            <a:r>
              <a:rPr lang="en-US" dirty="0"/>
              <a:t>For all these reasons, Salesforce has announced a future requirement for MFA. </a:t>
            </a:r>
            <a:r>
              <a:rPr lang="en-US" sz="1100" b="0" i="0" u="none" strike="noStrike" cap="none" dirty="0">
                <a:solidFill>
                  <a:schemeClr val="dk1"/>
                </a:solidFill>
                <a:effectLst/>
                <a:latin typeface="Arial"/>
                <a:ea typeface="Arial"/>
                <a:cs typeface="Arial"/>
                <a:sym typeface="Arial"/>
              </a:rPr>
              <a:t>Beginning February 1, 2022, Salesforce will begin requiring customers to enable MFA in order to access Salesforce products.</a:t>
            </a:r>
            <a:endParaRPr lang="en-US" b="0" dirty="0">
              <a:effectLst/>
            </a:endParaRPr>
          </a:p>
          <a:p>
            <a:endParaRPr lang="en-US" sz="1100" b="0" i="0" u="none" strike="noStrike" cap="none" dirty="0">
              <a:solidFill>
                <a:schemeClr val="dk1"/>
              </a:solidFill>
              <a:effectLst/>
              <a:latin typeface="Arial"/>
              <a:ea typeface="Arial"/>
              <a:cs typeface="Arial"/>
              <a:sym typeface="Arial"/>
            </a:endParaRPr>
          </a:p>
          <a:p>
            <a:pPr marL="228600" indent="0"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As security threats grow increasingly common, protecting account access is more and more important. As a result, Salesforce is doubling down to help customers adapt to a new reality, and to do it while maintaining secure control over their systems and data.</a:t>
            </a:r>
            <a:endParaRPr lang="en-US" b="0" dirty="0">
              <a:effectLst/>
            </a:endParaRPr>
          </a:p>
          <a:p>
            <a:endParaRPr lang="en-US" dirty="0"/>
          </a:p>
          <a:p>
            <a:pPr rtl="0"/>
            <a:r>
              <a:rPr lang="en-US" sz="1100" b="0" i="0" u="none" strike="noStrike" cap="none" dirty="0">
                <a:solidFill>
                  <a:schemeClr val="dk1"/>
                </a:solidFill>
                <a:effectLst/>
                <a:latin typeface="Arial"/>
                <a:ea typeface="Arial"/>
                <a:cs typeface="Arial"/>
                <a:sym typeface="Arial"/>
              </a:rPr>
              <a:t>To ensure that MFA is enabled for all internal Salesforce users, customers can: </a:t>
            </a:r>
          </a:p>
          <a:p>
            <a:pPr rtl="0">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Enable MFA for users who log in to Salesforce products (including partner solutions) through the user interface. </a:t>
            </a:r>
          </a:p>
          <a:p>
            <a:pPr rtl="0" fontAlgn="base">
              <a:buFont typeface="Arial" panose="020B0604020202020204" pitchFamily="34" charset="0"/>
              <a:buChar char="•"/>
            </a:pPr>
            <a:r>
              <a:rPr lang="en-US" sz="1100" b="0" i="0" u="none" strike="noStrike" cap="none" dirty="0">
                <a:solidFill>
                  <a:schemeClr val="dk1"/>
                </a:solidFill>
                <a:effectLst/>
                <a:latin typeface="Arial"/>
                <a:ea typeface="Arial"/>
                <a:cs typeface="Arial"/>
                <a:sym typeface="Arial"/>
              </a:rPr>
              <a:t>Use their SSO provider’s MFA service</a:t>
            </a:r>
          </a:p>
          <a:p>
            <a:pPr rtl="0"/>
            <a:endParaRPr lang="en-US" sz="1100" b="0" i="0" u="none" strike="noStrike" cap="none" dirty="0">
              <a:solidFill>
                <a:schemeClr val="dk1"/>
              </a:solidFill>
              <a:effectLst/>
              <a:latin typeface="Arial"/>
              <a:ea typeface="Arial"/>
              <a:cs typeface="Arial"/>
              <a:sym typeface="Arial"/>
            </a:endParaRPr>
          </a:p>
          <a:p>
            <a:pPr marL="228600" indent="0" rtl="0">
              <a:buFont typeface="Arial" panose="020B0604020202020204" pitchFamily="34" charset="0"/>
              <a:buNone/>
            </a:pPr>
            <a:r>
              <a:rPr lang="en-US" sz="1100" b="0" i="0" u="none" strike="noStrike" cap="none" dirty="0">
                <a:solidFill>
                  <a:schemeClr val="dk1"/>
                </a:solidFill>
                <a:effectLst/>
                <a:latin typeface="Arial"/>
                <a:ea typeface="Arial"/>
                <a:cs typeface="Arial"/>
                <a:sym typeface="Arial"/>
              </a:rPr>
              <a:t>If customers have a mix of SSO and non-SSO users, they can use both approaches. Salesforce products include MFA functionality at no extra cost.</a:t>
            </a:r>
          </a:p>
          <a:p>
            <a:pPr marL="228600" indent="0" rtl="0">
              <a:buFont typeface="Arial" panose="020B0604020202020204" pitchFamily="34" charset="0"/>
              <a:buNone/>
            </a:pPr>
            <a:endParaRPr lang="en-US" sz="1100" b="0" i="0" u="none" strike="noStrike" cap="none" dirty="0">
              <a:solidFill>
                <a:schemeClr val="dk1"/>
              </a:solidFill>
              <a:effectLst/>
              <a:latin typeface="Arial"/>
              <a:ea typeface="Arial"/>
              <a:cs typeface="Arial"/>
              <a:sym typeface="Arial"/>
            </a:endParaRPr>
          </a:p>
          <a:p>
            <a:pPr marL="228600" indent="0" rtl="0">
              <a:buFont typeface="Arial" panose="020B0604020202020204" pitchFamily="34" charset="0"/>
              <a:buNone/>
            </a:pPr>
            <a:r>
              <a:rPr lang="en-US" sz="1200" b="0" i="0" u="none" strike="noStrike" cap="none" dirty="0">
                <a:solidFill>
                  <a:schemeClr val="dk1"/>
                </a:solidFill>
                <a:effectLst/>
                <a:latin typeface="Arial"/>
                <a:ea typeface="Arial"/>
                <a:cs typeface="Arial"/>
                <a:sym typeface="Arial"/>
              </a:rPr>
              <a:t>Note: For </a:t>
            </a:r>
            <a:r>
              <a:rPr lang="en-US" sz="1200" b="0" i="0" u="sng" strike="noStrike" cap="none" dirty="0">
                <a:solidFill>
                  <a:schemeClr val="dk1"/>
                </a:solidFill>
                <a:effectLst/>
                <a:latin typeface="Arial"/>
                <a:ea typeface="Arial"/>
                <a:cs typeface="Arial"/>
                <a:sym typeface="Arial"/>
                <a:hlinkClick r:id="rId3"/>
              </a:rPr>
              <a:t>products that are built on the Salesforce Platform</a:t>
            </a:r>
            <a:r>
              <a:rPr lang="en-US" sz="1200" b="0" i="0" u="none" strike="noStrike" cap="none" dirty="0">
                <a:solidFill>
                  <a:schemeClr val="dk1"/>
                </a:solidFill>
                <a:effectLst/>
                <a:latin typeface="Arial"/>
                <a:ea typeface="Arial"/>
                <a:cs typeface="Arial"/>
                <a:sym typeface="Arial"/>
              </a:rPr>
              <a:t>, it’s possible to use the MFA functionality provided in Salesforce instead of using an SSO provider’s MFA service. See </a:t>
            </a:r>
            <a:r>
              <a:rPr lang="en-US" sz="1200" b="0" i="0" u="sng" strike="noStrike" cap="none" dirty="0">
                <a:solidFill>
                  <a:schemeClr val="dk1"/>
                </a:solidFill>
                <a:effectLst/>
                <a:latin typeface="Arial"/>
                <a:ea typeface="Arial"/>
                <a:cs typeface="Arial"/>
                <a:sym typeface="Arial"/>
                <a:hlinkClick r:id="rId4"/>
              </a:rPr>
              <a:t>this slide</a:t>
            </a:r>
            <a:r>
              <a:rPr lang="en-US" sz="1200" b="0" i="0" u="none" strike="noStrike" cap="none" dirty="0">
                <a:solidFill>
                  <a:schemeClr val="dk1"/>
                </a:solidFill>
                <a:effectLst/>
                <a:latin typeface="Arial"/>
                <a:ea typeface="Arial"/>
                <a:cs typeface="Arial"/>
                <a:sym typeface="Arial"/>
              </a:rPr>
              <a:t> for details.</a:t>
            </a:r>
          </a:p>
          <a:p>
            <a:pPr marL="228600" indent="0" rtl="0">
              <a:buFont typeface="Arial" panose="020B0604020202020204" pitchFamily="34" charset="0"/>
              <a:buNone/>
            </a:pPr>
            <a:endParaRPr lang="en-US" sz="1200" b="0" i="0" u="none" strike="noStrike" cap="none" dirty="0">
              <a:solidFill>
                <a:schemeClr val="dk1"/>
              </a:solidFill>
              <a:effectLst/>
              <a:latin typeface="Arial"/>
              <a:cs typeface="Arial"/>
              <a:sym typeface="Arial"/>
            </a:endParaRPr>
          </a:p>
          <a:p>
            <a:pPr marL="228600" indent="0" rtl="0">
              <a:buFont typeface="Arial" panose="020B0604020202020204" pitchFamily="34" charset="0"/>
              <a:buNone/>
            </a:pPr>
            <a:r>
              <a:rPr lang="en-US" dirty="0"/>
              <a:t>Additional resources:  To learn more about the MFA requirement, see the Salesforce MFA FAQ at </a:t>
            </a:r>
            <a:r>
              <a:rPr lang="en-US" sz="1100" b="0" i="0" u="none" strike="noStrike" cap="none" dirty="0">
                <a:solidFill>
                  <a:schemeClr val="dk1"/>
                </a:solidFill>
                <a:effectLst/>
                <a:latin typeface="Arial"/>
                <a:ea typeface="Arial"/>
                <a:cs typeface="Arial"/>
                <a:sym typeface="Arial"/>
              </a:rPr>
              <a:t>https://</a:t>
            </a:r>
            <a:r>
              <a:rPr lang="en-US" sz="1100" b="0" i="0" u="none" strike="noStrike" cap="none" dirty="0" err="1">
                <a:solidFill>
                  <a:schemeClr val="dk1"/>
                </a:solidFill>
                <a:effectLst/>
                <a:latin typeface="Arial"/>
                <a:ea typeface="Arial"/>
                <a:cs typeface="Arial"/>
                <a:sym typeface="Arial"/>
              </a:rPr>
              <a:t>help.salesforce.com</a:t>
            </a:r>
            <a:r>
              <a:rPr lang="en-US" sz="1100" b="0" i="0" u="none" strike="noStrike" cap="none" dirty="0">
                <a:solidFill>
                  <a:schemeClr val="dk1"/>
                </a:solidFill>
                <a:effectLst/>
                <a:latin typeface="Arial"/>
                <a:ea typeface="Arial"/>
                <a:cs typeface="Arial"/>
                <a:sym typeface="Arial"/>
              </a:rPr>
              <a:t>/apex/</a:t>
            </a:r>
            <a:r>
              <a:rPr lang="en-US" sz="1100" b="0" i="0" u="none" strike="noStrike" cap="none" dirty="0" err="1">
                <a:solidFill>
                  <a:schemeClr val="dk1"/>
                </a:solidFill>
                <a:effectLst/>
                <a:latin typeface="Arial"/>
                <a:ea typeface="Arial"/>
                <a:cs typeface="Arial"/>
                <a:sym typeface="Arial"/>
              </a:rPr>
              <a:t>HTViewSolution?urlname</a:t>
            </a:r>
            <a:r>
              <a:rPr lang="en-US" sz="1100" b="0" i="0" u="none" strike="noStrike" cap="none" dirty="0">
                <a:solidFill>
                  <a:schemeClr val="dk1"/>
                </a:solidFill>
                <a:effectLst/>
                <a:latin typeface="Arial"/>
                <a:ea typeface="Arial"/>
                <a:cs typeface="Arial"/>
                <a:sym typeface="Arial"/>
              </a:rPr>
              <a:t>=Salesforce-Multi-Factor-Authentication-FAQ</a:t>
            </a:r>
            <a:endParaRPr lang="en-US" b="0" dirty="0">
              <a:effectLst/>
            </a:endParaRPr>
          </a:p>
          <a:p>
            <a:pPr marL="228600" indent="0" rtl="0">
              <a:buFont typeface="Arial" panose="020B0604020202020204" pitchFamily="34" charset="0"/>
              <a:buNone/>
            </a:pPr>
            <a:br>
              <a:rPr lang="en-US" dirty="0"/>
            </a:br>
            <a:endParaRPr lang="en-US" dirty="0"/>
          </a:p>
        </p:txBody>
      </p:sp>
    </p:spTree>
    <p:extLst>
      <p:ext uri="{BB962C8B-B14F-4D97-AF65-F5344CB8AC3E}">
        <p14:creationId xmlns:p14="http://schemas.microsoft.com/office/powerpoint/2010/main" val="19205854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Master" Target="../slideMasters/slideMaster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jpg"/><Relationship Id="rId1" Type="http://schemas.openxmlformats.org/officeDocument/2006/relationships/slideMaster" Target="../slideMasters/slideMaster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7.jp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2.xml"/><Relationship Id="rId4" Type="http://schemas.openxmlformats.org/officeDocument/2006/relationships/image" Target="../media/image60.png"/></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Master" Target="../slideMasters/slideMaster2.xml"/><Relationship Id="rId5" Type="http://schemas.openxmlformats.org/officeDocument/2006/relationships/image" Target="../media/image76.png"/><Relationship Id="rId4" Type="http://schemas.openxmlformats.org/officeDocument/2006/relationships/image" Target="../media/image66.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g"/><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4.jpg"/><Relationship Id="rId1" Type="http://schemas.openxmlformats.org/officeDocument/2006/relationships/slideMaster" Target="../slideMasters/slideMaster1.xml"/><Relationship Id="rId5" Type="http://schemas.openxmlformats.org/officeDocument/2006/relationships/image" Target="../media/image45.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Master" Target="../slideMasters/slideMaster1.xml"/><Relationship Id="rId4" Type="http://schemas.openxmlformats.org/officeDocument/2006/relationships/image" Target="../media/image51.jp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jpg"/><Relationship Id="rId1" Type="http://schemas.openxmlformats.org/officeDocument/2006/relationships/slideMaster" Target="../slideMasters/slideMaster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7.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1.xml"/><Relationship Id="rId4" Type="http://schemas.openxmlformats.org/officeDocument/2006/relationships/image" Target="../media/image60.png"/></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jp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Master" Target="../slideMasters/slideMaster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jp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4.jpg"/><Relationship Id="rId1" Type="http://schemas.openxmlformats.org/officeDocument/2006/relationships/slideMaster" Target="../slideMasters/slideMaster2.xml"/><Relationship Id="rId5" Type="http://schemas.openxmlformats.org/officeDocument/2006/relationships/image" Target="../media/image45.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Master" Target="../slideMasters/slideMaster2.xml"/><Relationship Id="rId4" Type="http://schemas.openxmlformats.org/officeDocument/2006/relationships/image" Target="../media/image51.jp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242"/>
        <p:cNvGrpSpPr/>
        <p:nvPr/>
      </p:nvGrpSpPr>
      <p:grpSpPr>
        <a:xfrm>
          <a:off x="0" y="0"/>
          <a:ext cx="0" cy="0"/>
          <a:chOff x="0" y="0"/>
          <a:chExt cx="0" cy="0"/>
        </a:xfrm>
      </p:grpSpPr>
      <p:pic>
        <p:nvPicPr>
          <p:cNvPr id="243" name="Google Shape;243;p36"/>
          <p:cNvPicPr preferRelativeResize="0"/>
          <p:nvPr/>
        </p:nvPicPr>
        <p:blipFill rotWithShape="1">
          <a:blip r:embed="rId2">
            <a:alphaModFix/>
          </a:blip>
          <a:srcRect/>
          <a:stretch/>
        </p:blipFill>
        <p:spPr>
          <a:xfrm>
            <a:off x="0" y="893"/>
            <a:ext cx="12188822" cy="6856212"/>
          </a:xfrm>
          <a:prstGeom prst="rect">
            <a:avLst/>
          </a:prstGeom>
          <a:noFill/>
          <a:ln>
            <a:noFill/>
          </a:ln>
        </p:spPr>
      </p:pic>
      <p:pic>
        <p:nvPicPr>
          <p:cNvPr id="244" name="Google Shape;244;p36"/>
          <p:cNvPicPr preferRelativeResize="0"/>
          <p:nvPr/>
        </p:nvPicPr>
        <p:blipFill rotWithShape="1">
          <a:blip r:embed="rId3">
            <a:alphaModFix/>
          </a:blip>
          <a:srcRect/>
          <a:stretch/>
        </p:blipFill>
        <p:spPr>
          <a:xfrm>
            <a:off x="0" y="893"/>
            <a:ext cx="12188822" cy="6856212"/>
          </a:xfrm>
          <a:prstGeom prst="rect">
            <a:avLst/>
          </a:prstGeom>
          <a:noFill/>
          <a:ln>
            <a:noFill/>
          </a:ln>
        </p:spPr>
      </p:pic>
      <p:sp>
        <p:nvSpPr>
          <p:cNvPr id="245" name="Google Shape;245;p36"/>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4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46" name="Google Shape;246;p36"/>
          <p:cNvSpPr txBox="1">
            <a:spLocks noGrp="1"/>
          </p:cNvSpPr>
          <p:nvPr>
            <p:ph type="subTitle" idx="1"/>
          </p:nvPr>
        </p:nvSpPr>
        <p:spPr>
          <a:xfrm>
            <a:off x="578056" y="3397029"/>
            <a:ext cx="673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47" name="Google Shape;247;p36"/>
          <p:cNvSpPr txBox="1">
            <a:spLocks noGrp="1"/>
          </p:cNvSpPr>
          <p:nvPr>
            <p:ph type="body" idx="2"/>
          </p:nvPr>
        </p:nvSpPr>
        <p:spPr>
          <a:xfrm>
            <a:off x="578056" y="5037324"/>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48" name="Google Shape;248;p36"/>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49" name="Google Shape;249;p36"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326"/>
        <p:cNvGrpSpPr/>
        <p:nvPr/>
      </p:nvGrpSpPr>
      <p:grpSpPr>
        <a:xfrm>
          <a:off x="0" y="0"/>
          <a:ext cx="0" cy="0"/>
          <a:chOff x="0" y="0"/>
          <a:chExt cx="0" cy="0"/>
        </a:xfrm>
      </p:grpSpPr>
      <p:pic>
        <p:nvPicPr>
          <p:cNvPr id="327" name="Google Shape;327;p47"/>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28" name="Google Shape;328;p47"/>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29" name="Google Shape;329;p4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0" name="Google Shape;330;p47"/>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1" name="Google Shape;331;p4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2" name="Google Shape;332;p47"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979"/>
        <p:cNvGrpSpPr/>
        <p:nvPr/>
      </p:nvGrpSpPr>
      <p:grpSpPr>
        <a:xfrm>
          <a:off x="0" y="0"/>
          <a:ext cx="0" cy="0"/>
          <a:chOff x="0" y="0"/>
          <a:chExt cx="0" cy="0"/>
        </a:xfrm>
      </p:grpSpPr>
      <p:pic>
        <p:nvPicPr>
          <p:cNvPr id="980" name="Google Shape;980;p139"/>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981" name="Google Shape;981;p13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
        <p:nvSpPr>
          <p:cNvPr id="982" name="Google Shape;982;p139"/>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83" name="Google Shape;983;p139"/>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84" name="Google Shape;984;p139"/>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985" name="Google Shape;985;p139"/>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986" name="Google Shape;986;p139"/>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987" name="Google Shape;987;p139"/>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988" name="Google Shape;988;p139"/>
          <p:cNvPicPr preferRelativeResize="0"/>
          <p:nvPr/>
        </p:nvPicPr>
        <p:blipFill rotWithShape="1">
          <a:blip r:embed="rId7">
            <a:alphaModFix/>
          </a:blip>
          <a:srcRect l="-296" t="-8231" r="15643" b="5846"/>
          <a:stretch/>
        </p:blipFill>
        <p:spPr>
          <a:xfrm>
            <a:off x="5352450" y="6263000"/>
            <a:ext cx="6834594" cy="600419"/>
          </a:xfrm>
          <a:prstGeom prst="rect">
            <a:avLst/>
          </a:prstGeom>
          <a:noFill/>
          <a:ln>
            <a:noFill/>
          </a:ln>
        </p:spPr>
      </p:pic>
      <p:sp>
        <p:nvSpPr>
          <p:cNvPr id="989" name="Google Shape;989;p139"/>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990" name="Google Shape;990;p139"/>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991"/>
        <p:cNvGrpSpPr/>
        <p:nvPr/>
      </p:nvGrpSpPr>
      <p:grpSpPr>
        <a:xfrm>
          <a:off x="0" y="0"/>
          <a:ext cx="0" cy="0"/>
          <a:chOff x="0" y="0"/>
          <a:chExt cx="0" cy="0"/>
        </a:xfrm>
      </p:grpSpPr>
      <p:pic>
        <p:nvPicPr>
          <p:cNvPr id="992" name="Google Shape;992;p140"/>
          <p:cNvPicPr preferRelativeResize="0"/>
          <p:nvPr/>
        </p:nvPicPr>
        <p:blipFill rotWithShape="1">
          <a:blip r:embed="rId2">
            <a:alphaModFix/>
          </a:blip>
          <a:srcRect l="478" t="2400" r="1922"/>
          <a:stretch/>
        </p:blipFill>
        <p:spPr>
          <a:xfrm flipH="1">
            <a:off x="6455" y="893"/>
            <a:ext cx="12396681" cy="6852641"/>
          </a:xfrm>
          <a:prstGeom prst="rect">
            <a:avLst/>
          </a:prstGeom>
          <a:noFill/>
          <a:ln>
            <a:noFill/>
          </a:ln>
        </p:spPr>
      </p:pic>
      <p:grpSp>
        <p:nvGrpSpPr>
          <p:cNvPr id="993" name="Google Shape;993;p140"/>
          <p:cNvGrpSpPr/>
          <p:nvPr/>
        </p:nvGrpSpPr>
        <p:grpSpPr>
          <a:xfrm>
            <a:off x="2559417" y="5500738"/>
            <a:ext cx="827907" cy="1175445"/>
            <a:chOff x="723336" y="4484318"/>
            <a:chExt cx="1333398" cy="1893131"/>
          </a:xfrm>
        </p:grpSpPr>
        <p:pic>
          <p:nvPicPr>
            <p:cNvPr id="994" name="Google Shape;994;p14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995" name="Google Shape;995;p14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996" name="Google Shape;996;p140"/>
          <p:cNvGrpSpPr/>
          <p:nvPr/>
        </p:nvGrpSpPr>
        <p:grpSpPr>
          <a:xfrm>
            <a:off x="2435" y="4458965"/>
            <a:ext cx="1837420" cy="2139627"/>
            <a:chOff x="1082246" y="4738045"/>
            <a:chExt cx="1890350" cy="2201262"/>
          </a:xfrm>
        </p:grpSpPr>
        <p:pic>
          <p:nvPicPr>
            <p:cNvPr id="997" name="Google Shape;997;p14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998" name="Google Shape;998;p14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999" name="Google Shape;999;p14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00" name="Google Shape;1000;p140"/>
          <p:cNvGrpSpPr/>
          <p:nvPr/>
        </p:nvGrpSpPr>
        <p:grpSpPr>
          <a:xfrm>
            <a:off x="1449060" y="5375205"/>
            <a:ext cx="1333398" cy="1269442"/>
            <a:chOff x="2666809" y="5395728"/>
            <a:chExt cx="1333398" cy="1269442"/>
          </a:xfrm>
        </p:grpSpPr>
        <p:pic>
          <p:nvPicPr>
            <p:cNvPr id="1001" name="Google Shape;1001;p14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02" name="Google Shape;1002;p14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03" name="Google Shape;1003;p140" descr="pasted-image.pdf"/>
          <p:cNvPicPr preferRelativeResize="0"/>
          <p:nvPr/>
        </p:nvPicPr>
        <p:blipFill rotWithShape="1">
          <a:blip r:embed="rId7">
            <a:alphaModFix/>
          </a:blip>
          <a:srcRect/>
          <a:stretch/>
        </p:blipFill>
        <p:spPr>
          <a:xfrm>
            <a:off x="11030573" y="565459"/>
            <a:ext cx="635403" cy="444863"/>
          </a:xfrm>
          <a:prstGeom prst="rect">
            <a:avLst/>
          </a:prstGeom>
          <a:noFill/>
          <a:ln>
            <a:noFill/>
          </a:ln>
        </p:spPr>
      </p:pic>
      <p:sp>
        <p:nvSpPr>
          <p:cNvPr id="1004" name="Google Shape;1004;p140"/>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1005" name="Google Shape;1005;p140"/>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06" name="Google Shape;1006;p140" descr="pasted-image.pdf"/>
          <p:cNvPicPr preferRelativeResize="0"/>
          <p:nvPr/>
        </p:nvPicPr>
        <p:blipFill rotWithShape="1">
          <a:blip r:embed="rId7">
            <a:alphaModFix/>
          </a:blip>
          <a:srcRect/>
          <a:stretch/>
        </p:blipFill>
        <p:spPr>
          <a:xfrm>
            <a:off x="11030573" y="565459"/>
            <a:ext cx="634133" cy="444507"/>
          </a:xfrm>
          <a:prstGeom prst="rect">
            <a:avLst/>
          </a:prstGeom>
          <a:noFill/>
          <a:ln>
            <a:noFill/>
          </a:ln>
        </p:spPr>
      </p:pic>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1007"/>
        <p:cNvGrpSpPr/>
        <p:nvPr/>
      </p:nvGrpSpPr>
      <p:grpSpPr>
        <a:xfrm>
          <a:off x="0" y="0"/>
          <a:ext cx="0" cy="0"/>
          <a:chOff x="0" y="0"/>
          <a:chExt cx="0" cy="0"/>
        </a:xfrm>
      </p:grpSpPr>
      <p:pic>
        <p:nvPicPr>
          <p:cNvPr id="1008" name="Google Shape;1008;p141" descr="Google Shape;3719;p502"/>
          <p:cNvPicPr preferRelativeResize="0"/>
          <p:nvPr/>
        </p:nvPicPr>
        <p:blipFill rotWithShape="1">
          <a:blip r:embed="rId2">
            <a:alphaModFix/>
          </a:blip>
          <a:srcRect/>
          <a:stretch/>
        </p:blipFill>
        <p:spPr>
          <a:xfrm>
            <a:off x="-60624" y="-32981"/>
            <a:ext cx="12286431" cy="6927318"/>
          </a:xfrm>
          <a:prstGeom prst="rect">
            <a:avLst/>
          </a:prstGeom>
          <a:noFill/>
          <a:ln>
            <a:noFill/>
          </a:ln>
        </p:spPr>
      </p:pic>
      <p:sp>
        <p:nvSpPr>
          <p:cNvPr id="1009" name="Google Shape;1009;p141"/>
          <p:cNvSpPr txBox="1">
            <a:spLocks noGrp="1"/>
          </p:cNvSpPr>
          <p:nvPr>
            <p:ph type="sldNum" idx="12"/>
          </p:nvPr>
        </p:nvSpPr>
        <p:spPr>
          <a:xfrm>
            <a:off x="8461458" y="6224224"/>
            <a:ext cx="273900" cy="264300"/>
          </a:xfrm>
          <a:prstGeom prst="rect">
            <a:avLst/>
          </a:prstGeom>
          <a:noFill/>
          <a:ln>
            <a:noFill/>
          </a:ln>
        </p:spPr>
        <p:txBody>
          <a:bodyPr spcFirstLastPara="1" wrap="square" lIns="45700" tIns="45700" rIns="45700" bIns="45700" anchor="ctr" anchorCtr="0">
            <a:noAutofit/>
          </a:bodyPr>
          <a:lstStyle>
            <a:lvl1pPr marL="0" lvl="0"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1pPr>
            <a:lvl2pPr marL="0" lvl="1"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2pPr>
            <a:lvl3pPr marL="0" lvl="2"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3pPr>
            <a:lvl4pPr marL="0" lvl="3"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4pPr>
            <a:lvl5pPr marL="0" lvl="4"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5pPr>
            <a:lvl6pPr marL="0" lvl="5"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6pPr>
            <a:lvl7pPr marL="0" lvl="6"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7pPr>
            <a:lvl8pPr marL="0" lvl="7"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8pPr>
            <a:lvl9pPr marL="0" lvl="8"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500"/>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0"/>
        <p:cNvGrpSpPr/>
        <p:nvPr/>
      </p:nvGrpSpPr>
      <p:grpSpPr>
        <a:xfrm>
          <a:off x="0" y="0"/>
          <a:ext cx="0" cy="0"/>
          <a:chOff x="0" y="0"/>
          <a:chExt cx="0" cy="0"/>
        </a:xfrm>
      </p:grpSpPr>
      <p:sp>
        <p:nvSpPr>
          <p:cNvPr id="1011" name="Google Shape;1011;p142"/>
          <p:cNvSpPr txBox="1">
            <a:spLocks noGrp="1"/>
          </p:cNvSpPr>
          <p:nvPr>
            <p:ph type="title"/>
          </p:nvPr>
        </p:nvSpPr>
        <p:spPr>
          <a:xfrm>
            <a:off x="415492" y="593367"/>
            <a:ext cx="11357700" cy="763500"/>
          </a:xfrm>
          <a:prstGeom prst="rect">
            <a:avLst/>
          </a:prstGeom>
        </p:spPr>
        <p:txBody>
          <a:bodyPr spcFirstLastPara="1" wrap="square" lIns="0" tIns="0" rIns="0" bIns="0" anchor="b" anchorCtr="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012" name="Google Shape;1012;p142"/>
          <p:cNvSpPr txBox="1">
            <a:spLocks noGrp="1"/>
          </p:cNvSpPr>
          <p:nvPr>
            <p:ph type="body" idx="1"/>
          </p:nvPr>
        </p:nvSpPr>
        <p:spPr>
          <a:xfrm>
            <a:off x="415492" y="1536633"/>
            <a:ext cx="11357700" cy="45552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13" name="Google Shape;1013;p14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1014"/>
        <p:cNvGrpSpPr/>
        <p:nvPr/>
      </p:nvGrpSpPr>
      <p:grpSpPr>
        <a:xfrm>
          <a:off x="0" y="0"/>
          <a:ext cx="0" cy="0"/>
          <a:chOff x="0" y="0"/>
          <a:chExt cx="0" cy="0"/>
        </a:xfrm>
      </p:grpSpPr>
      <p:pic>
        <p:nvPicPr>
          <p:cNvPr id="1015" name="Google Shape;1015;p143"/>
          <p:cNvPicPr preferRelativeResize="0"/>
          <p:nvPr/>
        </p:nvPicPr>
        <p:blipFill rotWithShape="1">
          <a:blip r:embed="rId2">
            <a:alphaModFix/>
          </a:blip>
          <a:srcRect b="8029"/>
          <a:stretch/>
        </p:blipFill>
        <p:spPr>
          <a:xfrm>
            <a:off x="0" y="0"/>
            <a:ext cx="12182477" cy="6854428"/>
          </a:xfrm>
          <a:prstGeom prst="rect">
            <a:avLst/>
          </a:prstGeom>
          <a:noFill/>
          <a:ln>
            <a:noFill/>
          </a:ln>
        </p:spPr>
      </p:pic>
      <p:sp>
        <p:nvSpPr>
          <p:cNvPr id="1016" name="Google Shape;1016;p143"/>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7" name="Google Shape;1017;p143"/>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8" name="Google Shape;1018;p143"/>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1019" name="Google Shape;1019;p143"/>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5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pic>
        <p:nvPicPr>
          <p:cNvPr id="1020" name="Google Shape;1020;p143" descr="pasted-image.pdf"/>
          <p:cNvPicPr preferRelativeResize="0"/>
          <p:nvPr/>
        </p:nvPicPr>
        <p:blipFill rotWithShape="1">
          <a:blip r:embed="rId3">
            <a:alphaModFix/>
          </a:blip>
          <a:srcRect/>
          <a:stretch/>
        </p:blipFill>
        <p:spPr>
          <a:xfrm>
            <a:off x="11030573" y="565459"/>
            <a:ext cx="635237" cy="444747"/>
          </a:xfrm>
          <a:prstGeom prst="rect">
            <a:avLst/>
          </a:prstGeom>
          <a:noFill/>
          <a:ln>
            <a:noFill/>
          </a:ln>
        </p:spPr>
      </p:pic>
      <p:pic>
        <p:nvPicPr>
          <p:cNvPr id="1021" name="Google Shape;1021;p143"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1022" name="Google Shape;1022;p143"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1023" name="Google Shape;1023;p143" descr="Drk Green Tree.png"/>
          <p:cNvPicPr preferRelativeResize="0"/>
          <p:nvPr/>
        </p:nvPicPr>
        <p:blipFill rotWithShape="1">
          <a:blip r:embed="rId6">
            <a:alphaModFix/>
          </a:blip>
          <a:srcRect/>
          <a:stretch/>
        </p:blipFill>
        <p:spPr>
          <a:xfrm>
            <a:off x="255650" y="5949533"/>
            <a:ext cx="416378" cy="744741"/>
          </a:xfrm>
          <a:prstGeom prst="rect">
            <a:avLst/>
          </a:prstGeom>
          <a:noFill/>
          <a:ln>
            <a:noFill/>
          </a:ln>
        </p:spPr>
      </p:pic>
    </p:spTree>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032"/>
        <p:cNvGrpSpPr/>
        <p:nvPr/>
      </p:nvGrpSpPr>
      <p:grpSpPr>
        <a:xfrm>
          <a:off x="0" y="0"/>
          <a:ext cx="0" cy="0"/>
          <a:chOff x="0" y="0"/>
          <a:chExt cx="0" cy="0"/>
        </a:xfrm>
      </p:grpSpPr>
      <p:pic>
        <p:nvPicPr>
          <p:cNvPr id="1033" name="Google Shape;1033;p146"/>
          <p:cNvPicPr preferRelativeResize="0"/>
          <p:nvPr/>
        </p:nvPicPr>
        <p:blipFill rotWithShape="1">
          <a:blip r:embed="rId2">
            <a:alphaModFix/>
          </a:blip>
          <a:srcRect/>
          <a:stretch/>
        </p:blipFill>
        <p:spPr>
          <a:xfrm flipH="1">
            <a:off x="9527" y="0"/>
            <a:ext cx="12182474" cy="6852645"/>
          </a:xfrm>
          <a:prstGeom prst="rect">
            <a:avLst/>
          </a:prstGeom>
          <a:noFill/>
          <a:ln>
            <a:noFill/>
          </a:ln>
        </p:spPr>
      </p:pic>
      <p:sp>
        <p:nvSpPr>
          <p:cNvPr id="1034" name="Google Shape;1034;p14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5" name="Google Shape;1035;p14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36" name="Google Shape;1036;p14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37" name="Google Shape;1037;p146" descr="pasted-image.pdf"/>
          <p:cNvPicPr preferRelativeResize="0"/>
          <p:nvPr/>
        </p:nvPicPr>
        <p:blipFill rotWithShape="1">
          <a:blip r:embed="rId3">
            <a:alphaModFix/>
          </a:blip>
          <a:srcRect/>
          <a:stretch/>
        </p:blipFill>
        <p:spPr>
          <a:xfrm>
            <a:off x="11030573" y="565459"/>
            <a:ext cx="633968" cy="444391"/>
          </a:xfrm>
          <a:prstGeom prst="rect">
            <a:avLst/>
          </a:prstGeom>
          <a:noFill/>
          <a:ln>
            <a:noFill/>
          </a:ln>
        </p:spPr>
      </p:pic>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1038"/>
        <p:cNvGrpSpPr/>
        <p:nvPr/>
      </p:nvGrpSpPr>
      <p:grpSpPr>
        <a:xfrm>
          <a:off x="0" y="0"/>
          <a:ext cx="0" cy="0"/>
          <a:chOff x="0" y="0"/>
          <a:chExt cx="0" cy="0"/>
        </a:xfrm>
      </p:grpSpPr>
      <p:pic>
        <p:nvPicPr>
          <p:cNvPr id="1039" name="Google Shape;1039;p147"/>
          <p:cNvPicPr preferRelativeResize="0"/>
          <p:nvPr/>
        </p:nvPicPr>
        <p:blipFill rotWithShape="1">
          <a:blip r:embed="rId2">
            <a:alphaModFix/>
          </a:blip>
          <a:srcRect/>
          <a:stretch/>
        </p:blipFill>
        <p:spPr>
          <a:xfrm>
            <a:off x="-3166" y="0"/>
            <a:ext cx="12182477" cy="6852632"/>
          </a:xfrm>
          <a:prstGeom prst="rect">
            <a:avLst/>
          </a:prstGeom>
          <a:noFill/>
          <a:ln>
            <a:noFill/>
          </a:ln>
        </p:spPr>
      </p:pic>
      <p:pic>
        <p:nvPicPr>
          <p:cNvPr id="1040" name="Google Shape;1040;p147"/>
          <p:cNvPicPr preferRelativeResize="0"/>
          <p:nvPr/>
        </p:nvPicPr>
        <p:blipFill>
          <a:blip r:embed="rId3">
            <a:alphaModFix/>
          </a:blip>
          <a:stretch>
            <a:fillRect/>
          </a:stretch>
        </p:blipFill>
        <p:spPr>
          <a:xfrm>
            <a:off x="11043412" y="508600"/>
            <a:ext cx="642409" cy="449686"/>
          </a:xfrm>
          <a:prstGeom prst="rect">
            <a:avLst/>
          </a:prstGeom>
          <a:noFill/>
          <a:ln>
            <a:noFill/>
          </a:ln>
        </p:spPr>
      </p:pic>
      <p:sp>
        <p:nvSpPr>
          <p:cNvPr id="1041" name="Google Shape;1041;p147"/>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42" name="Google Shape;1042;p147"/>
          <p:cNvSpPr txBox="1">
            <a:spLocks noGrp="1"/>
          </p:cNvSpPr>
          <p:nvPr>
            <p:ph type="title" idx="2"/>
          </p:nvPr>
        </p:nvSpPr>
        <p:spPr>
          <a:xfrm>
            <a:off x="415446" y="380049"/>
            <a:ext cx="11421000" cy="249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900"/>
              <a:buFont typeface="Salesforce Sans Light"/>
              <a:buNone/>
              <a:defRPr sz="19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43" name="Google Shape;1043;p147"/>
          <p:cNvPicPr preferRelativeResize="0"/>
          <p:nvPr/>
        </p:nvPicPr>
        <p:blipFill rotWithShape="1">
          <a:blip r:embed="rId4">
            <a:alphaModFix/>
          </a:blip>
          <a:srcRect/>
          <a:stretch/>
        </p:blipFill>
        <p:spPr>
          <a:xfrm>
            <a:off x="-23850" y="4403400"/>
            <a:ext cx="12294139" cy="2453298"/>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1044"/>
        <p:cNvGrpSpPr/>
        <p:nvPr/>
      </p:nvGrpSpPr>
      <p:grpSpPr>
        <a:xfrm>
          <a:off x="0" y="0"/>
          <a:ext cx="0" cy="0"/>
          <a:chOff x="0" y="0"/>
          <a:chExt cx="0" cy="0"/>
        </a:xfrm>
      </p:grpSpPr>
      <p:pic>
        <p:nvPicPr>
          <p:cNvPr id="1045" name="Google Shape;1045;p148" descr="Salesforce Logo.png"/>
          <p:cNvPicPr preferRelativeResize="0"/>
          <p:nvPr/>
        </p:nvPicPr>
        <p:blipFill rotWithShape="1">
          <a:blip r:embed="rId2">
            <a:alphaModFix/>
          </a:blip>
          <a:srcRect/>
          <a:stretch/>
        </p:blipFill>
        <p:spPr>
          <a:xfrm>
            <a:off x="11010898" y="6091238"/>
            <a:ext cx="616800" cy="42996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333"/>
        <p:cNvGrpSpPr/>
        <p:nvPr/>
      </p:nvGrpSpPr>
      <p:grpSpPr>
        <a:xfrm>
          <a:off x="0" y="0"/>
          <a:ext cx="0" cy="0"/>
          <a:chOff x="0" y="0"/>
          <a:chExt cx="0" cy="0"/>
        </a:xfrm>
      </p:grpSpPr>
      <p:pic>
        <p:nvPicPr>
          <p:cNvPr id="334" name="Google Shape;334;p48"/>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35" name="Google Shape;335;p48"/>
          <p:cNvPicPr preferRelativeResize="0"/>
          <p:nvPr/>
        </p:nvPicPr>
        <p:blipFill rotWithShape="1">
          <a:blip r:embed="rId3">
            <a:alphaModFix/>
          </a:blip>
          <a:srcRect/>
          <a:stretch/>
        </p:blipFill>
        <p:spPr>
          <a:xfrm>
            <a:off x="0" y="0"/>
            <a:ext cx="12188815" cy="6856208"/>
          </a:xfrm>
          <a:prstGeom prst="rect">
            <a:avLst/>
          </a:prstGeom>
          <a:noFill/>
          <a:ln>
            <a:noFill/>
          </a:ln>
        </p:spPr>
      </p:pic>
      <p:sp>
        <p:nvSpPr>
          <p:cNvPr id="336" name="Google Shape;336;p4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7" name="Google Shape;337;p48"/>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8" name="Google Shape;338;p4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9" name="Google Shape;339;p48"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1046"/>
        <p:cNvGrpSpPr/>
        <p:nvPr/>
      </p:nvGrpSpPr>
      <p:grpSpPr>
        <a:xfrm>
          <a:off x="0" y="0"/>
          <a:ext cx="0" cy="0"/>
          <a:chOff x="0" y="0"/>
          <a:chExt cx="0" cy="0"/>
        </a:xfrm>
      </p:grpSpPr>
      <p:sp>
        <p:nvSpPr>
          <p:cNvPr id="1047" name="Google Shape;1047;p149"/>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1048" name="Google Shape;1048;p149"/>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49" name="Google Shape;1049;p149"/>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50" name="Google Shape;1050;p149"/>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51" name="Google Shape;1051;p149"/>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056"/>
        <p:cNvGrpSpPr/>
        <p:nvPr/>
      </p:nvGrpSpPr>
      <p:grpSpPr>
        <a:xfrm>
          <a:off x="0" y="0"/>
          <a:ext cx="0" cy="0"/>
          <a:chOff x="0" y="0"/>
          <a:chExt cx="0" cy="0"/>
        </a:xfrm>
      </p:grpSpPr>
      <p:sp>
        <p:nvSpPr>
          <p:cNvPr id="1057" name="Google Shape;1057;p151"/>
          <p:cNvSpPr/>
          <p:nvPr/>
        </p:nvSpPr>
        <p:spPr>
          <a:xfrm>
            <a:off x="-14125" y="194925"/>
            <a:ext cx="12202800" cy="6687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p>
        </p:txBody>
      </p:sp>
      <p:pic>
        <p:nvPicPr>
          <p:cNvPr id="1058" name="Google Shape;1058;p151"/>
          <p:cNvPicPr preferRelativeResize="0"/>
          <p:nvPr/>
        </p:nvPicPr>
        <p:blipFill rotWithShape="1">
          <a:blip r:embed="rId2">
            <a:alphaModFix amt="80000"/>
          </a:blip>
          <a:srcRect t="-900" b="899"/>
          <a:stretch/>
        </p:blipFill>
        <p:spPr>
          <a:xfrm>
            <a:off x="0" y="233654"/>
            <a:ext cx="12188815" cy="6638546"/>
          </a:xfrm>
          <a:prstGeom prst="rect">
            <a:avLst/>
          </a:prstGeom>
          <a:noFill/>
          <a:ln>
            <a:noFill/>
          </a:ln>
        </p:spPr>
      </p:pic>
      <p:sp>
        <p:nvSpPr>
          <p:cNvPr id="1059" name="Google Shape;1059;p15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60" name="Google Shape;1060;p151"/>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61" name="Google Shape;1061;p151"/>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62" name="Google Shape;1062;p151"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3"/>
        <p:cNvGrpSpPr/>
        <p:nvPr/>
      </p:nvGrpSpPr>
      <p:grpSpPr>
        <a:xfrm>
          <a:off x="0" y="0"/>
          <a:ext cx="0" cy="0"/>
          <a:chOff x="0" y="0"/>
          <a:chExt cx="0" cy="0"/>
        </a:xfrm>
      </p:grpSpPr>
      <p:sp>
        <p:nvSpPr>
          <p:cNvPr id="1064" name="Google Shape;1064;p152"/>
          <p:cNvSpPr txBox="1">
            <a:spLocks noGrp="1"/>
          </p:cNvSpPr>
          <p:nvPr>
            <p:ph type="ctrTitle"/>
          </p:nvPr>
        </p:nvSpPr>
        <p:spPr>
          <a:xfrm>
            <a:off x="415503" y="992767"/>
            <a:ext cx="11357700" cy="2736900"/>
          </a:xfrm>
          <a:prstGeom prst="rect">
            <a:avLst/>
          </a:prstGeom>
        </p:spPr>
        <p:txBody>
          <a:bodyPr spcFirstLastPara="1" wrap="square" lIns="0" tIns="0" rIns="0" bIns="0" anchor="b" anchorCtr="0">
            <a:noAutofit/>
          </a:bodyPr>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1065" name="Google Shape;1065;p152"/>
          <p:cNvSpPr txBox="1">
            <a:spLocks noGrp="1"/>
          </p:cNvSpPr>
          <p:nvPr>
            <p:ph type="subTitle" idx="1"/>
          </p:nvPr>
        </p:nvSpPr>
        <p:spPr>
          <a:xfrm>
            <a:off x="415492" y="3778833"/>
            <a:ext cx="11357700" cy="1056900"/>
          </a:xfrm>
          <a:prstGeom prst="rect">
            <a:avLst/>
          </a:prstGeom>
        </p:spPr>
        <p:txBody>
          <a:bodyPr spcFirstLastPara="1" wrap="square" lIns="0" tIns="0" rIns="0" bIns="0" anchor="t" anchorCtr="0">
            <a:noAutofit/>
          </a:bodyPr>
          <a:lstStyle>
            <a:lvl1pPr lvl="0" algn="ctr" rtl="0">
              <a:lnSpc>
                <a:spcPct val="100000"/>
              </a:lnSpc>
              <a:spcBef>
                <a:spcPts val="1100"/>
              </a:spcBef>
              <a:spcAft>
                <a:spcPts val="0"/>
              </a:spcAft>
              <a:buSzPts val="3700"/>
              <a:buNone/>
              <a:defRPr sz="3700"/>
            </a:lvl1pPr>
            <a:lvl2pPr lvl="1" algn="ctr" rtl="0">
              <a:lnSpc>
                <a:spcPct val="100000"/>
              </a:lnSpc>
              <a:spcBef>
                <a:spcPts val="30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300"/>
              </a:spcBef>
              <a:spcAft>
                <a:spcPts val="0"/>
              </a:spcAft>
              <a:buSzPts val="3700"/>
              <a:buNone/>
              <a:defRPr sz="3700"/>
            </a:lvl5pPr>
            <a:lvl6pPr lvl="5" algn="ctr" rtl="0">
              <a:lnSpc>
                <a:spcPct val="100000"/>
              </a:lnSpc>
              <a:spcBef>
                <a:spcPts val="400"/>
              </a:spcBef>
              <a:spcAft>
                <a:spcPts val="0"/>
              </a:spcAft>
              <a:buSzPts val="3700"/>
              <a:buNone/>
              <a:defRPr sz="3700"/>
            </a:lvl6pPr>
            <a:lvl7pPr lvl="6" algn="ctr" rtl="0">
              <a:lnSpc>
                <a:spcPct val="100000"/>
              </a:lnSpc>
              <a:spcBef>
                <a:spcPts val="400"/>
              </a:spcBef>
              <a:spcAft>
                <a:spcPts val="0"/>
              </a:spcAft>
              <a:buSzPts val="3700"/>
              <a:buNone/>
              <a:defRPr sz="3700"/>
            </a:lvl7pPr>
            <a:lvl8pPr lvl="7" algn="ctr" rtl="0">
              <a:lnSpc>
                <a:spcPct val="100000"/>
              </a:lnSpc>
              <a:spcBef>
                <a:spcPts val="400"/>
              </a:spcBef>
              <a:spcAft>
                <a:spcPts val="0"/>
              </a:spcAft>
              <a:buSzPts val="3700"/>
              <a:buNone/>
              <a:defRPr sz="3700"/>
            </a:lvl8pPr>
            <a:lvl9pPr lvl="8" algn="ctr" rtl="0">
              <a:lnSpc>
                <a:spcPct val="100000"/>
              </a:lnSpc>
              <a:spcBef>
                <a:spcPts val="400"/>
              </a:spcBef>
              <a:spcAft>
                <a:spcPts val="0"/>
              </a:spcAft>
              <a:buSzPts val="3700"/>
              <a:buNone/>
              <a:defRPr sz="3700"/>
            </a:lvl9pPr>
          </a:lstStyle>
          <a:p>
            <a:endParaRPr/>
          </a:p>
        </p:txBody>
      </p:sp>
      <p:sp>
        <p:nvSpPr>
          <p:cNvPr id="1066" name="Google Shape;1066;p15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1067"/>
        <p:cNvGrpSpPr/>
        <p:nvPr/>
      </p:nvGrpSpPr>
      <p:grpSpPr>
        <a:xfrm>
          <a:off x="0" y="0"/>
          <a:ext cx="0" cy="0"/>
          <a:chOff x="0" y="0"/>
          <a:chExt cx="0" cy="0"/>
        </a:xfrm>
      </p:grpSpPr>
      <p:pic>
        <p:nvPicPr>
          <p:cNvPr id="1068" name="Google Shape;1068;p153"/>
          <p:cNvPicPr preferRelativeResize="0"/>
          <p:nvPr/>
        </p:nvPicPr>
        <p:blipFill rotWithShape="1">
          <a:blip r:embed="rId2">
            <a:alphaModFix/>
          </a:blip>
          <a:srcRect l="579" r="1188" b="30289"/>
          <a:stretch/>
        </p:blipFill>
        <p:spPr>
          <a:xfrm>
            <a:off x="1" y="3988853"/>
            <a:ext cx="12206601" cy="1594775"/>
          </a:xfrm>
          <a:prstGeom prst="rect">
            <a:avLst/>
          </a:prstGeom>
          <a:noFill/>
          <a:ln>
            <a:noFill/>
          </a:ln>
        </p:spPr>
      </p:pic>
      <p:pic>
        <p:nvPicPr>
          <p:cNvPr id="1069" name="Google Shape;1069;p153"/>
          <p:cNvPicPr preferRelativeResize="0"/>
          <p:nvPr/>
        </p:nvPicPr>
        <p:blipFill rotWithShape="1">
          <a:blip r:embed="rId3">
            <a:alphaModFix/>
          </a:blip>
          <a:srcRect r="79939"/>
          <a:stretch/>
        </p:blipFill>
        <p:spPr>
          <a:xfrm flipH="1">
            <a:off x="10130460" y="4170312"/>
            <a:ext cx="2076139" cy="1467995"/>
          </a:xfrm>
          <a:prstGeom prst="rect">
            <a:avLst/>
          </a:prstGeom>
          <a:noFill/>
          <a:ln>
            <a:noFill/>
          </a:ln>
        </p:spPr>
      </p:pic>
      <p:pic>
        <p:nvPicPr>
          <p:cNvPr id="1070" name="Google Shape;1070;p153"/>
          <p:cNvPicPr preferRelativeResize="0"/>
          <p:nvPr/>
        </p:nvPicPr>
        <p:blipFill rotWithShape="1">
          <a:blip r:embed="rId4">
            <a:alphaModFix/>
          </a:blip>
          <a:srcRect b="21365"/>
          <a:stretch/>
        </p:blipFill>
        <p:spPr>
          <a:xfrm flipH="1">
            <a:off x="-17640" y="3608071"/>
            <a:ext cx="3436422" cy="1821954"/>
          </a:xfrm>
          <a:prstGeom prst="rect">
            <a:avLst/>
          </a:prstGeom>
          <a:noFill/>
          <a:ln>
            <a:noFill/>
          </a:ln>
        </p:spPr>
      </p:pic>
      <p:pic>
        <p:nvPicPr>
          <p:cNvPr id="1071" name="Google Shape;1071;p153" descr="hillswithpath-01.png"/>
          <p:cNvPicPr preferRelativeResize="0"/>
          <p:nvPr/>
        </p:nvPicPr>
        <p:blipFill rotWithShape="1">
          <a:blip r:embed="rId5">
            <a:alphaModFix/>
          </a:blip>
          <a:srcRect l="9196" t="69639" r="30536"/>
          <a:stretch/>
        </p:blipFill>
        <p:spPr>
          <a:xfrm>
            <a:off x="1" y="4572403"/>
            <a:ext cx="12206594" cy="2306055"/>
          </a:xfrm>
          <a:prstGeom prst="rect">
            <a:avLst/>
          </a:prstGeom>
          <a:noFill/>
          <a:ln>
            <a:noFill/>
          </a:ln>
        </p:spPr>
      </p:pic>
      <p:sp>
        <p:nvSpPr>
          <p:cNvPr id="1072" name="Google Shape;1072;p15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3" name="Google Shape;1073;p153"/>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4" name="Google Shape;1074;p15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1075" name="Google Shape;1075;p153"/>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Balloon Vignette">
    <p:bg>
      <p:bgPr>
        <a:solidFill>
          <a:srgbClr val="F4F4F4"/>
        </a:solidFill>
        <a:effectLst/>
      </p:bgPr>
    </p:bg>
    <p:spTree>
      <p:nvGrpSpPr>
        <p:cNvPr id="1" name=""/>
        <p:cNvGrpSpPr/>
        <p:nvPr/>
      </p:nvGrpSpPr>
      <p:grpSpPr>
        <a:xfrm>
          <a:off x="0" y="0"/>
          <a:ext cx="0" cy="0"/>
          <a:chOff x="0" y="0"/>
          <a:chExt cx="0" cy="0"/>
        </a:xfrm>
      </p:grpSpPr>
      <p:pic>
        <p:nvPicPr>
          <p:cNvPr id="14" name="Google Shape;165;p19">
            <a:extLst>
              <a:ext uri="{FF2B5EF4-FFF2-40B4-BE49-F238E27FC236}">
                <a16:creationId xmlns:a16="http://schemas.microsoft.com/office/drawing/2014/main" id="{E764B1C7-377F-9144-8AE9-9FAFEC45D4B7}"/>
              </a:ext>
            </a:extLst>
          </p:cNvPr>
          <p:cNvPicPr preferRelativeResize="0"/>
          <p:nvPr userDrawn="1"/>
        </p:nvPicPr>
        <p:blipFill rotWithShape="1">
          <a:blip r:embed="rId2">
            <a:alphaModFix/>
          </a:blip>
          <a:srcRect/>
          <a:stretch/>
        </p:blipFill>
        <p:spPr>
          <a:xfrm>
            <a:off x="5" y="896"/>
            <a:ext cx="12188815" cy="6856208"/>
          </a:xfrm>
          <a:prstGeom prst="rect">
            <a:avLst/>
          </a:prstGeom>
          <a:noFill/>
          <a:ln>
            <a:noFill/>
          </a:ln>
        </p:spPr>
      </p:pic>
      <p:pic>
        <p:nvPicPr>
          <p:cNvPr id="12" name="Google Shape;165;p19">
            <a:extLst>
              <a:ext uri="{FF2B5EF4-FFF2-40B4-BE49-F238E27FC236}">
                <a16:creationId xmlns:a16="http://schemas.microsoft.com/office/drawing/2014/main" id="{B9BD8C26-B708-1941-9226-B22889B11825}"/>
              </a:ext>
            </a:extLst>
          </p:cNvPr>
          <p:cNvPicPr preferRelativeResize="0"/>
          <p:nvPr userDrawn="1"/>
        </p:nvPicPr>
        <p:blipFill rotWithShape="1">
          <a:blip r:embed="rId2">
            <a:alphaModFix/>
          </a:blip>
          <a:srcRect/>
          <a:stretch/>
        </p:blipFill>
        <p:spPr>
          <a:xfrm>
            <a:off x="5" y="896"/>
            <a:ext cx="12188815" cy="6856208"/>
          </a:xfrm>
          <a:prstGeom prst="rect">
            <a:avLst/>
          </a:prstGeom>
          <a:noFill/>
          <a:ln>
            <a:noFill/>
          </a:ln>
        </p:spPr>
      </p:pic>
      <p:sp>
        <p:nvSpPr>
          <p:cNvPr id="7" name="Title Placeholder 1"/>
          <p:cNvSpPr>
            <a:spLocks noGrp="1"/>
          </p:cNvSpPr>
          <p:nvPr userDrawn="1">
            <p:ph type="title"/>
          </p:nvPr>
        </p:nvSpPr>
        <p:spPr>
          <a:xfrm>
            <a:off x="571500" y="63504"/>
            <a:ext cx="7429500"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dirty="0"/>
              <a:t>Click to edit Master title style</a:t>
            </a:r>
          </a:p>
        </p:txBody>
      </p:sp>
      <p:sp>
        <p:nvSpPr>
          <p:cNvPr id="3" name="Content Placeholder 2"/>
          <p:cNvSpPr>
            <a:spLocks noGrp="1"/>
          </p:cNvSpPr>
          <p:nvPr userDrawn="1">
            <p:ph sz="quarter" idx="11"/>
          </p:nvPr>
        </p:nvSpPr>
        <p:spPr>
          <a:xfrm>
            <a:off x="571500" y="1764288"/>
            <a:ext cx="7281582" cy="4224528"/>
          </a:xfrm>
        </p:spPr>
        <p:txBody>
          <a:bodyPr/>
          <a:lstStyle>
            <a:lvl1pPr>
              <a:lnSpc>
                <a:spcPct val="100000"/>
              </a:lnSpc>
              <a:spcBef>
                <a:spcPts val="1100"/>
              </a:spcBef>
              <a:spcAft>
                <a:spcPts val="300"/>
              </a:spcAft>
              <a:defRPr>
                <a:solidFill>
                  <a:schemeClr val="accent2"/>
                </a:solidFill>
              </a:defRPr>
            </a:lvl1pPr>
            <a:lvl2pPr>
              <a:lnSpc>
                <a:spcPct val="100000"/>
              </a:lnSpc>
              <a:spcAft>
                <a:spcPts val="600"/>
              </a:spcAft>
              <a:defRPr>
                <a:solidFill>
                  <a:schemeClr val="accent2"/>
                </a:solidFill>
              </a:defRPr>
            </a:lvl2pPr>
            <a:lvl3pPr>
              <a:lnSpc>
                <a:spcPct val="100000"/>
              </a:lnSpc>
              <a:defRPr>
                <a:solidFill>
                  <a:schemeClr val="accent2"/>
                </a:solidFill>
              </a:defRPr>
            </a:lvl3pPr>
            <a:lvl4pPr>
              <a:lnSpc>
                <a:spcPct val="100000"/>
              </a:lnSpc>
              <a:defRPr>
                <a:solidFill>
                  <a:schemeClr val="accent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7429500"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alesforce Sans" panose="020B0505020202020203" pitchFamily="34" charset="77"/>
                <a:ea typeface="Salesforce Sans" panose="020B0505020202020203" pitchFamily="34" charset="77"/>
                <a:cs typeface="Salesforce Sans" panose="020B0505020202020203" pitchFamily="34" charset="77"/>
              </a:defRPr>
            </a:lvl1pPr>
          </a:lstStyle>
          <a:p>
            <a:pPr lvl="0">
              <a:lnSpc>
                <a:spcPct val="100000"/>
              </a:lnSpc>
              <a:spcBef>
                <a:spcPts val="0"/>
              </a:spcBef>
              <a:spcAft>
                <a:spcPts val="0"/>
              </a:spcAft>
            </a:pPr>
            <a:r>
              <a:rPr lang="en-US" dirty="0"/>
              <a:t>Click to edit Master text styles</a:t>
            </a:r>
          </a:p>
        </p:txBody>
      </p:sp>
      <p:pic>
        <p:nvPicPr>
          <p:cNvPr id="11" name="pasted-image.pdf" descr="pasted-image.pdf"/>
          <p:cNvPicPr>
            <a:picLocks noChangeAspect="1"/>
          </p:cNvPicPr>
          <p:nvPr userDrawn="1"/>
        </p:nvPicPr>
        <p:blipFill>
          <a:blip r:embed="rId3"/>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571500" y="6549530"/>
            <a:ext cx="5507989" cy="213858"/>
          </a:xfrm>
          <a:prstGeom prst="rect">
            <a:avLst/>
          </a:prstGeom>
        </p:spPr>
        <p:txBody>
          <a:bodyPr vert="horz" lIns="0" tIns="0" rIns="0" bIns="0" rtlCol="0" anchor="b"/>
          <a:lstStyle>
            <a:lvl1pPr>
              <a:defRPr lang="en-US"/>
            </a:lvl1pPr>
          </a:lstStyle>
          <a:p>
            <a:endParaRPr lang="en-US"/>
          </a:p>
        </p:txBody>
      </p:sp>
    </p:spTree>
    <p:extLst>
      <p:ext uri="{BB962C8B-B14F-4D97-AF65-F5344CB8AC3E}">
        <p14:creationId xmlns:p14="http://schemas.microsoft.com/office/powerpoint/2010/main" val="2914761398"/>
      </p:ext>
    </p:extLst>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Path Vignette">
    <p:bg>
      <p:bgPr>
        <a:solidFill>
          <a:srgbClr val="F4F4F4"/>
        </a:solidFill>
        <a:effectLst/>
      </p:bgPr>
    </p:bg>
    <p:spTree>
      <p:nvGrpSpPr>
        <p:cNvPr id="1" name=""/>
        <p:cNvGrpSpPr/>
        <p:nvPr/>
      </p:nvGrpSpPr>
      <p:grpSpPr>
        <a:xfrm>
          <a:off x="0" y="0"/>
          <a:ext cx="0" cy="0"/>
          <a:chOff x="0" y="0"/>
          <a:chExt cx="0" cy="0"/>
        </a:xfrm>
      </p:grpSpPr>
      <p:pic>
        <p:nvPicPr>
          <p:cNvPr id="15" name="Google Shape;172;p20">
            <a:extLst>
              <a:ext uri="{FF2B5EF4-FFF2-40B4-BE49-F238E27FC236}">
                <a16:creationId xmlns:a16="http://schemas.microsoft.com/office/drawing/2014/main" id="{1FE6643D-7DE3-2045-9BB5-280FDBCD4A81}"/>
              </a:ext>
            </a:extLst>
          </p:cNvPr>
          <p:cNvPicPr preferRelativeResize="0"/>
          <p:nvPr userDrawn="1"/>
        </p:nvPicPr>
        <p:blipFill rotWithShape="1">
          <a:blip r:embed="rId2">
            <a:alphaModFix/>
          </a:blip>
          <a:srcRect/>
          <a:stretch/>
        </p:blipFill>
        <p:spPr>
          <a:xfrm>
            <a:off x="4" y="896"/>
            <a:ext cx="12188816" cy="6856209"/>
          </a:xfrm>
          <a:prstGeom prst="rect">
            <a:avLst/>
          </a:prstGeom>
          <a:noFill/>
          <a:ln>
            <a:noFill/>
          </a:ln>
        </p:spPr>
      </p:pic>
      <p:pic>
        <p:nvPicPr>
          <p:cNvPr id="14" name="Google Shape;173;p20">
            <a:extLst>
              <a:ext uri="{FF2B5EF4-FFF2-40B4-BE49-F238E27FC236}">
                <a16:creationId xmlns:a16="http://schemas.microsoft.com/office/drawing/2014/main" id="{D1F53090-8894-4F49-9928-019A7582FDB6}"/>
              </a:ext>
            </a:extLst>
          </p:cNvPr>
          <p:cNvPicPr preferRelativeResize="0"/>
          <p:nvPr userDrawn="1"/>
        </p:nvPicPr>
        <p:blipFill rotWithShape="1">
          <a:blip r:embed="rId3">
            <a:alphaModFix/>
          </a:blip>
          <a:srcRect/>
          <a:stretch/>
        </p:blipFill>
        <p:spPr>
          <a:xfrm>
            <a:off x="4" y="896"/>
            <a:ext cx="12188816" cy="6856209"/>
          </a:xfrm>
          <a:prstGeom prst="rect">
            <a:avLst/>
          </a:prstGeom>
          <a:noFill/>
          <a:ln>
            <a:noFill/>
          </a:ln>
        </p:spPr>
      </p:pic>
      <p:sp>
        <p:nvSpPr>
          <p:cNvPr id="7" name="Title Placeholder 1"/>
          <p:cNvSpPr>
            <a:spLocks noGrp="1"/>
          </p:cNvSpPr>
          <p:nvPr userDrawn="1">
            <p:ph type="title"/>
          </p:nvPr>
        </p:nvSpPr>
        <p:spPr>
          <a:xfrm>
            <a:off x="571500" y="63504"/>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a:t>Click to edit Master title style</a:t>
            </a:r>
            <a:endParaRPr lang="en-US" dirty="0"/>
          </a:p>
        </p:txBody>
      </p:sp>
      <p:sp>
        <p:nvSpPr>
          <p:cNvPr id="3" name="Content Placeholder 2"/>
          <p:cNvSpPr>
            <a:spLocks noGrp="1"/>
          </p:cNvSpPr>
          <p:nvPr userDrawn="1">
            <p:ph sz="quarter" idx="11"/>
          </p:nvPr>
        </p:nvSpPr>
        <p:spPr>
          <a:xfrm>
            <a:off x="571500" y="1764288"/>
            <a:ext cx="11045952" cy="4224528"/>
          </a:xfrm>
        </p:spPr>
        <p:txBody>
          <a:bodyPr/>
          <a:lstStyle>
            <a:lvl1pPr>
              <a:lnSpc>
                <a:spcPct val="100000"/>
              </a:lnSpc>
              <a:spcBef>
                <a:spcPts val="1100"/>
              </a:spcBef>
              <a:spcAft>
                <a:spcPts val="300"/>
              </a:spcAft>
              <a:defRPr>
                <a:solidFill>
                  <a:schemeClr val="accent2"/>
                </a:solidFill>
              </a:defRPr>
            </a:lvl1pPr>
            <a:lvl2pPr>
              <a:lnSpc>
                <a:spcPct val="100000"/>
              </a:lnSpc>
              <a:spcAft>
                <a:spcPts val="600"/>
              </a:spcAft>
              <a:defRPr>
                <a:solidFill>
                  <a:schemeClr val="accent2"/>
                </a:solidFill>
              </a:defRPr>
            </a:lvl2pPr>
            <a:lvl3pPr>
              <a:lnSpc>
                <a:spcPct val="100000"/>
              </a:lnSpc>
              <a:defRPr>
                <a:solidFill>
                  <a:schemeClr val="accent2"/>
                </a:solidFill>
              </a:defRPr>
            </a:lvl3pPr>
            <a:lvl4pPr>
              <a:lnSpc>
                <a:spcPct val="100000"/>
              </a:lnSpc>
              <a:defRPr>
                <a:solidFill>
                  <a:schemeClr val="accent2"/>
                </a:solidFill>
              </a:defRPr>
            </a:lvl4pPr>
            <a:lvl5pPr>
              <a:lnSpc>
                <a:spcPct val="10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alesforce Sans" panose="020B0505020202020203" pitchFamily="34" charset="77"/>
                <a:ea typeface="Salesforce Sans" panose="020B0505020202020203" pitchFamily="34" charset="77"/>
                <a:cs typeface="Salesforce Sans" panose="020B0505020202020203" pitchFamily="34" charset="77"/>
              </a:defRPr>
            </a:lvl1pPr>
          </a:lstStyle>
          <a:p>
            <a:pPr lvl="0">
              <a:lnSpc>
                <a:spcPct val="100000"/>
              </a:lnSpc>
              <a:spcBef>
                <a:spcPts val="0"/>
              </a:spcBef>
              <a:spcAft>
                <a:spcPts val="0"/>
              </a:spcAft>
            </a:pPr>
            <a:r>
              <a:rPr lang="en-US"/>
              <a:t>Click to edit Master text styles</a:t>
            </a:r>
          </a:p>
        </p:txBody>
      </p:sp>
      <p:pic>
        <p:nvPicPr>
          <p:cNvPr id="11" name="pasted-image.pdf" descr="pasted-image.pdf"/>
          <p:cNvPicPr>
            <a:picLocks noChangeAspect="1"/>
          </p:cNvPicPr>
          <p:nvPr userDrawn="1"/>
        </p:nvPicPr>
        <p:blipFill>
          <a:blip r:embed="rId4"/>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571500" y="6282117"/>
            <a:ext cx="5507989" cy="213858"/>
          </a:xfrm>
          <a:prstGeom prst="rect">
            <a:avLst/>
          </a:prstGeom>
        </p:spPr>
        <p:txBody>
          <a:bodyPr vert="horz" lIns="0" tIns="0" rIns="0" bIns="0" rtlCol="0" anchor="b"/>
          <a:lstStyle>
            <a:lvl1pPr>
              <a:defRPr lang="en-US"/>
            </a:lvl1pPr>
          </a:lstStyle>
          <a:p>
            <a:endParaRPr lang="en-US"/>
          </a:p>
        </p:txBody>
      </p:sp>
    </p:spTree>
    <p:extLst>
      <p:ext uri="{BB962C8B-B14F-4D97-AF65-F5344CB8AC3E}">
        <p14:creationId xmlns:p14="http://schemas.microsoft.com/office/powerpoint/2010/main" val="502529220"/>
      </p:ext>
    </p:extLst>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userDrawn="1">
  <p:cSld name="Hill Staging Vignette">
    <p:bg>
      <p:bgPr>
        <a:solidFill>
          <a:srgbClr val="F4F4F4"/>
        </a:solidFill>
        <a:effectLst/>
      </p:bgPr>
    </p:bg>
    <p:spTree>
      <p:nvGrpSpPr>
        <p:cNvPr id="1" name=""/>
        <p:cNvGrpSpPr/>
        <p:nvPr/>
      </p:nvGrpSpPr>
      <p:grpSpPr>
        <a:xfrm>
          <a:off x="0" y="0"/>
          <a:ext cx="0" cy="0"/>
          <a:chOff x="0" y="0"/>
          <a:chExt cx="0" cy="0"/>
        </a:xfrm>
      </p:grpSpPr>
      <p:pic>
        <p:nvPicPr>
          <p:cNvPr id="9" name="Google Shape;188;p22">
            <a:extLst>
              <a:ext uri="{FF2B5EF4-FFF2-40B4-BE49-F238E27FC236}">
                <a16:creationId xmlns:a16="http://schemas.microsoft.com/office/drawing/2014/main" id="{FD9A3808-7AEC-4842-B75C-9D8BAB7A3B12}"/>
              </a:ext>
            </a:extLst>
          </p:cNvPr>
          <p:cNvPicPr preferRelativeResize="0"/>
          <p:nvPr userDrawn="1"/>
        </p:nvPicPr>
        <p:blipFill rotWithShape="1">
          <a:blip r:embed="rId2">
            <a:alphaModFix/>
          </a:blip>
          <a:srcRect/>
          <a:stretch/>
        </p:blipFill>
        <p:spPr>
          <a:xfrm>
            <a:off x="4" y="896"/>
            <a:ext cx="12188816" cy="6856209"/>
          </a:xfrm>
          <a:prstGeom prst="rect">
            <a:avLst/>
          </a:prstGeom>
          <a:noFill/>
          <a:ln>
            <a:noFill/>
          </a:ln>
        </p:spPr>
      </p:pic>
      <p:sp>
        <p:nvSpPr>
          <p:cNvPr id="7" name="Title Placeholder 1"/>
          <p:cNvSpPr>
            <a:spLocks noGrp="1"/>
          </p:cNvSpPr>
          <p:nvPr userDrawn="1">
            <p:ph type="title"/>
          </p:nvPr>
        </p:nvSpPr>
        <p:spPr>
          <a:xfrm>
            <a:off x="571500" y="63504"/>
            <a:ext cx="11045952" cy="990119"/>
          </a:xfrm>
          <a:prstGeom prst="rect">
            <a:avLst/>
          </a:prstGeom>
          <a:noFill/>
          <a:ln>
            <a:noFill/>
          </a:ln>
        </p:spPr>
        <p:txBody>
          <a:bodyPr vert="horz" wrap="square" lIns="0" tIns="0" rIns="0" bIns="0" numCol="1" anchor="b" anchorCtr="0" compatLnSpc="1">
            <a:prstTxWarp prst="textNoShape">
              <a:avLst/>
            </a:prstTxWarp>
          </a:bodyPr>
          <a:lstStyle>
            <a:lvl1pPr>
              <a:defRPr lang="en-US" dirty="0"/>
            </a:lvl1pPr>
          </a:lstStyle>
          <a:p>
            <a:pPr lvl="0"/>
            <a:r>
              <a:rPr lang="en-US"/>
              <a:t>Click to edit Master title style</a:t>
            </a:r>
            <a:endParaRPr lang="en-US" dirty="0"/>
          </a:p>
        </p:txBody>
      </p:sp>
      <p:sp>
        <p:nvSpPr>
          <p:cNvPr id="13" name="Text Placeholder 3"/>
          <p:cNvSpPr>
            <a:spLocks noGrp="1"/>
          </p:cNvSpPr>
          <p:nvPr userDrawn="1">
            <p:ph type="body" sz="quarter" idx="16"/>
          </p:nvPr>
        </p:nvSpPr>
        <p:spPr>
          <a:xfrm>
            <a:off x="571500" y="1097179"/>
            <a:ext cx="11045952" cy="338554"/>
          </a:xfrm>
          <a:noFill/>
          <a:ln>
            <a:noFill/>
          </a:ln>
        </p:spPr>
        <p:txBody>
          <a:bodyPr vert="horz" wrap="square" lIns="0" tIns="0" rIns="0" bIns="0" numCol="1" rtlCol="0" anchor="t" anchorCtr="0" compatLnSpc="1">
            <a:prstTxWarp prst="textNoShape">
              <a:avLst/>
            </a:prstTxWarp>
            <a:spAutoFit/>
          </a:bodyPr>
          <a:lstStyle>
            <a:lvl1pPr>
              <a:defRPr lang="en-US" sz="2200" b="0" i="0" spc="0">
                <a:solidFill>
                  <a:schemeClr val="tx1"/>
                </a:solidFill>
                <a:latin typeface="Salesforce Sans" panose="020B0505020202020203" pitchFamily="34" charset="77"/>
                <a:ea typeface="Salesforce Sans" panose="020B0505020202020203" pitchFamily="34" charset="77"/>
                <a:cs typeface="Salesforce Sans" panose="020B0505020202020203" pitchFamily="34" charset="77"/>
              </a:defRPr>
            </a:lvl1pPr>
          </a:lstStyle>
          <a:p>
            <a:pPr lvl="0">
              <a:lnSpc>
                <a:spcPct val="100000"/>
              </a:lnSpc>
              <a:spcBef>
                <a:spcPts val="0"/>
              </a:spcBef>
              <a:spcAft>
                <a:spcPts val="0"/>
              </a:spcAft>
            </a:pPr>
            <a:r>
              <a:rPr lang="en-US"/>
              <a:t>Click to edit Master text styles</a:t>
            </a:r>
          </a:p>
        </p:txBody>
      </p:sp>
      <p:pic>
        <p:nvPicPr>
          <p:cNvPr id="11" name="pasted-image.pdf" descr="pasted-image.pdf"/>
          <p:cNvPicPr>
            <a:picLocks noChangeAspect="1"/>
          </p:cNvPicPr>
          <p:nvPr userDrawn="1"/>
        </p:nvPicPr>
        <p:blipFill>
          <a:blip r:embed="rId3"/>
          <a:stretch>
            <a:fillRect/>
          </a:stretch>
        </p:blipFill>
        <p:spPr>
          <a:xfrm>
            <a:off x="11030573" y="565460"/>
            <a:ext cx="635734" cy="445095"/>
          </a:xfrm>
          <a:prstGeom prst="rect">
            <a:avLst/>
          </a:prstGeom>
          <a:ln w="12700">
            <a:miter lim="400000"/>
          </a:ln>
        </p:spPr>
      </p:pic>
      <p:sp>
        <p:nvSpPr>
          <p:cNvPr id="10" name="Footer Placeholder 3">
            <a:extLst>
              <a:ext uri="{FF2B5EF4-FFF2-40B4-BE49-F238E27FC236}">
                <a16:creationId xmlns:a16="http://schemas.microsoft.com/office/drawing/2014/main" id="{8DA2D00E-B6D0-154E-8722-BABD84C9A142}"/>
              </a:ext>
            </a:extLst>
          </p:cNvPr>
          <p:cNvSpPr>
            <a:spLocks noGrp="1"/>
          </p:cNvSpPr>
          <p:nvPr>
            <p:ph type="ftr" sz="quarter" idx="3"/>
          </p:nvPr>
        </p:nvSpPr>
        <p:spPr>
          <a:xfrm>
            <a:off x="872444" y="6421960"/>
            <a:ext cx="5507989" cy="213858"/>
          </a:xfrm>
          <a:prstGeom prst="rect">
            <a:avLst/>
          </a:prstGeom>
        </p:spPr>
        <p:txBody>
          <a:bodyPr vert="horz" lIns="0" tIns="0" rIns="0" bIns="0" rtlCol="0" anchor="b"/>
          <a:lstStyle>
            <a:lvl1pPr algn="l" fontAlgn="auto">
              <a:spcBef>
                <a:spcPts val="0"/>
              </a:spcBef>
              <a:spcAft>
                <a:spcPts val="0"/>
              </a:spcAft>
              <a:defRPr sz="1000" spc="0" dirty="0">
                <a:solidFill>
                  <a:schemeClr val="bg1"/>
                </a:solidFill>
                <a:latin typeface="+mn-lt"/>
                <a:ea typeface="+mn-ea"/>
                <a:cs typeface="+mn-cs"/>
              </a:defRPr>
            </a:lvl1pPr>
          </a:lstStyle>
          <a:p>
            <a:endParaRPr lang="en-US"/>
          </a:p>
        </p:txBody>
      </p:sp>
      <p:sp>
        <p:nvSpPr>
          <p:cNvPr id="3" name="Text Placeholder 2">
            <a:extLst>
              <a:ext uri="{FF2B5EF4-FFF2-40B4-BE49-F238E27FC236}">
                <a16:creationId xmlns:a16="http://schemas.microsoft.com/office/drawing/2014/main" id="{1784D761-BF82-7B47-9A45-596882E51B7B}"/>
              </a:ext>
            </a:extLst>
          </p:cNvPr>
          <p:cNvSpPr>
            <a:spLocks noGrp="1"/>
          </p:cNvSpPr>
          <p:nvPr>
            <p:ph type="body" sz="quarter" idx="17"/>
          </p:nvPr>
        </p:nvSpPr>
        <p:spPr>
          <a:xfrm>
            <a:off x="571500" y="1761856"/>
            <a:ext cx="9813925" cy="38576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14084339"/>
      </p:ext>
    </p:extLst>
  </p:cSld>
  <p:clrMapOvr>
    <a:masterClrMapping/>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X6 - Panelist Slide - 5 Up">
  <p:cSld name="X6 - Panelist Slide - 5 Up">
    <p:bg>
      <p:bgPr>
        <a:solidFill>
          <a:srgbClr val="F4F4F4"/>
        </a:solidFill>
        <a:effectLst/>
      </p:bgPr>
    </p:bg>
    <p:spTree>
      <p:nvGrpSpPr>
        <p:cNvPr id="1" name="Shape 869"/>
        <p:cNvGrpSpPr/>
        <p:nvPr/>
      </p:nvGrpSpPr>
      <p:grpSpPr>
        <a:xfrm>
          <a:off x="0" y="0"/>
          <a:ext cx="0" cy="0"/>
          <a:chOff x="0" y="0"/>
          <a:chExt cx="0" cy="0"/>
        </a:xfrm>
      </p:grpSpPr>
      <p:pic>
        <p:nvPicPr>
          <p:cNvPr id="870" name="Google Shape;870;p124"/>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71" name="Google Shape;871;p124"/>
          <p:cNvSpPr txBox="1">
            <a:spLocks noGrp="1"/>
          </p:cNvSpPr>
          <p:nvPr>
            <p:ph type="body" idx="1"/>
          </p:nvPr>
        </p:nvSpPr>
        <p:spPr>
          <a:xfrm>
            <a:off x="41889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2" name="Google Shape;872;p124"/>
          <p:cNvSpPr txBox="1">
            <a:spLocks noGrp="1"/>
          </p:cNvSpPr>
          <p:nvPr>
            <p:ph type="body" idx="2"/>
          </p:nvPr>
        </p:nvSpPr>
        <p:spPr>
          <a:xfrm>
            <a:off x="2774348"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3" name="Google Shape;873;p124"/>
          <p:cNvSpPr txBox="1">
            <a:spLocks noGrp="1"/>
          </p:cNvSpPr>
          <p:nvPr>
            <p:ph type="body" idx="3"/>
          </p:nvPr>
        </p:nvSpPr>
        <p:spPr>
          <a:xfrm>
            <a:off x="5090926"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4" name="Google Shape;874;p124"/>
          <p:cNvSpPr txBox="1">
            <a:spLocks noGrp="1"/>
          </p:cNvSpPr>
          <p:nvPr>
            <p:ph type="body" idx="4"/>
          </p:nvPr>
        </p:nvSpPr>
        <p:spPr>
          <a:xfrm>
            <a:off x="2744612"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5" name="Google Shape;875;p124"/>
          <p:cNvSpPr txBox="1">
            <a:spLocks noGrp="1"/>
          </p:cNvSpPr>
          <p:nvPr>
            <p:ph type="body" idx="5"/>
          </p:nvPr>
        </p:nvSpPr>
        <p:spPr>
          <a:xfrm>
            <a:off x="5048381"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6" name="Google Shape;876;p124"/>
          <p:cNvSpPr>
            <a:spLocks noGrp="1"/>
          </p:cNvSpPr>
          <p:nvPr>
            <p:ph type="pic" idx="6"/>
          </p:nvPr>
        </p:nvSpPr>
        <p:spPr>
          <a:xfrm>
            <a:off x="65222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7" name="Google Shape;877;p124"/>
          <p:cNvSpPr>
            <a:spLocks noGrp="1"/>
          </p:cNvSpPr>
          <p:nvPr>
            <p:ph type="pic" idx="7"/>
          </p:nvPr>
        </p:nvSpPr>
        <p:spPr>
          <a:xfrm>
            <a:off x="2971090"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8" name="Google Shape;878;p124"/>
          <p:cNvSpPr>
            <a:spLocks noGrp="1"/>
          </p:cNvSpPr>
          <p:nvPr>
            <p:ph type="pic" idx="8"/>
          </p:nvPr>
        </p:nvSpPr>
        <p:spPr>
          <a:xfrm>
            <a:off x="5250728"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9" name="Google Shape;879;p124"/>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700"/>
              </a:spcBef>
              <a:spcAft>
                <a:spcPts val="0"/>
              </a:spcAft>
              <a:buSzPts val="1500"/>
              <a:buNone/>
              <a:defRPr sz="1500">
                <a:solidFill>
                  <a:schemeClr val="lt1"/>
                </a:solidFill>
              </a:defRPr>
            </a:lvl3pPr>
            <a:lvl4pPr marL="1828800" lvl="3" indent="-228600" algn="l" rtl="0">
              <a:spcBef>
                <a:spcPts val="700"/>
              </a:spcBef>
              <a:spcAft>
                <a:spcPts val="0"/>
              </a:spcAft>
              <a:buSzPts val="1900"/>
              <a:buNone/>
              <a:defRPr sz="1900">
                <a:solidFill>
                  <a:schemeClr val="dk2"/>
                </a:solidFill>
                <a:latin typeface="Salesforce Sans"/>
                <a:ea typeface="Salesforce Sans"/>
                <a:cs typeface="Salesforce Sans"/>
                <a:sym typeface="Salesforce Sans"/>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0" name="Google Shape;880;p124"/>
          <p:cNvSpPr txBox="1">
            <a:spLocks noGrp="1"/>
          </p:cNvSpPr>
          <p:nvPr>
            <p:ph type="body" idx="13"/>
          </p:nvPr>
        </p:nvSpPr>
        <p:spPr>
          <a:xfrm>
            <a:off x="7405120"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1" name="Google Shape;881;p124"/>
          <p:cNvSpPr txBox="1">
            <a:spLocks noGrp="1"/>
          </p:cNvSpPr>
          <p:nvPr>
            <p:ph type="body" idx="14"/>
          </p:nvPr>
        </p:nvSpPr>
        <p:spPr>
          <a:xfrm>
            <a:off x="9721697"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2" name="Google Shape;882;p124"/>
          <p:cNvSpPr txBox="1">
            <a:spLocks noGrp="1"/>
          </p:cNvSpPr>
          <p:nvPr>
            <p:ph type="body" idx="15"/>
          </p:nvPr>
        </p:nvSpPr>
        <p:spPr>
          <a:xfrm>
            <a:off x="736504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3" name="Google Shape;883;p124"/>
          <p:cNvSpPr txBox="1">
            <a:spLocks noGrp="1"/>
          </p:cNvSpPr>
          <p:nvPr>
            <p:ph type="body" idx="16"/>
          </p:nvPr>
        </p:nvSpPr>
        <p:spPr>
          <a:xfrm>
            <a:off x="9681699"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4" name="Google Shape;884;p124"/>
          <p:cNvSpPr>
            <a:spLocks noGrp="1"/>
          </p:cNvSpPr>
          <p:nvPr>
            <p:ph type="pic" idx="17"/>
          </p:nvPr>
        </p:nvSpPr>
        <p:spPr>
          <a:xfrm>
            <a:off x="7560529"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85" name="Google Shape;885;p124"/>
          <p:cNvSpPr>
            <a:spLocks noGrp="1"/>
          </p:cNvSpPr>
          <p:nvPr>
            <p:ph type="pic" idx="18"/>
          </p:nvPr>
        </p:nvSpPr>
        <p:spPr>
          <a:xfrm>
            <a:off x="988404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86" name="Google Shape;886;p12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87" name="Google Shape;887;p124"/>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extLst>
      <p:ext uri="{BB962C8B-B14F-4D97-AF65-F5344CB8AC3E}">
        <p14:creationId xmlns:p14="http://schemas.microsoft.com/office/powerpoint/2010/main" val="20097514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340"/>
        <p:cNvGrpSpPr/>
        <p:nvPr/>
      </p:nvGrpSpPr>
      <p:grpSpPr>
        <a:xfrm>
          <a:off x="0" y="0"/>
          <a:ext cx="0" cy="0"/>
          <a:chOff x="0" y="0"/>
          <a:chExt cx="0" cy="0"/>
        </a:xfrm>
      </p:grpSpPr>
      <p:pic>
        <p:nvPicPr>
          <p:cNvPr id="341" name="Google Shape;341;p4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2" name="Google Shape;342;p49"/>
          <p:cNvPicPr preferRelativeResize="0"/>
          <p:nvPr/>
        </p:nvPicPr>
        <p:blipFill rotWithShape="1">
          <a:blip r:embed="rId3">
            <a:alphaModFix/>
          </a:blip>
          <a:srcRect/>
          <a:stretch/>
        </p:blipFill>
        <p:spPr>
          <a:xfrm>
            <a:off x="4" y="0"/>
            <a:ext cx="12188815" cy="6856208"/>
          </a:xfrm>
          <a:prstGeom prst="rect">
            <a:avLst/>
          </a:prstGeom>
          <a:noFill/>
          <a:ln>
            <a:noFill/>
          </a:ln>
        </p:spPr>
      </p:pic>
      <p:sp>
        <p:nvSpPr>
          <p:cNvPr id="343" name="Google Shape;343;p4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44" name="Google Shape;344;p49"/>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45" name="Google Shape;345;p4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46" name="Google Shape;346;p4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347"/>
        <p:cNvGrpSpPr/>
        <p:nvPr/>
      </p:nvGrpSpPr>
      <p:grpSpPr>
        <a:xfrm>
          <a:off x="0" y="0"/>
          <a:ext cx="0" cy="0"/>
          <a:chOff x="0" y="0"/>
          <a:chExt cx="0" cy="0"/>
        </a:xfrm>
      </p:grpSpPr>
      <p:pic>
        <p:nvPicPr>
          <p:cNvPr id="348" name="Google Shape;348;p50"/>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9" name="Google Shape;349;p50"/>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0" name="Google Shape;350;p5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1" name="Google Shape;351;p50"/>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2" name="Google Shape;352;p5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53" name="Google Shape;353;p5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354"/>
        <p:cNvGrpSpPr/>
        <p:nvPr/>
      </p:nvGrpSpPr>
      <p:grpSpPr>
        <a:xfrm>
          <a:off x="0" y="0"/>
          <a:ext cx="0" cy="0"/>
          <a:chOff x="0" y="0"/>
          <a:chExt cx="0" cy="0"/>
        </a:xfrm>
      </p:grpSpPr>
      <p:pic>
        <p:nvPicPr>
          <p:cNvPr id="355" name="Google Shape;355;p51"/>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56" name="Google Shape;356;p51"/>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7" name="Google Shape;357;p5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8" name="Google Shape;358;p51"/>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9" name="Google Shape;359;p5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0" name="Google Shape;360;p51"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361"/>
        <p:cNvGrpSpPr/>
        <p:nvPr/>
      </p:nvGrpSpPr>
      <p:grpSpPr>
        <a:xfrm>
          <a:off x="0" y="0"/>
          <a:ext cx="0" cy="0"/>
          <a:chOff x="0" y="0"/>
          <a:chExt cx="0" cy="0"/>
        </a:xfrm>
      </p:grpSpPr>
      <p:pic>
        <p:nvPicPr>
          <p:cNvPr id="362" name="Google Shape;362;p52"/>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63" name="Google Shape;363;p52"/>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64" name="Google Shape;364;p5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65" name="Google Shape;365;p52"/>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66" name="Google Shape;366;p5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7" name="Google Shape;367;p52"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368"/>
        <p:cNvGrpSpPr/>
        <p:nvPr/>
      </p:nvGrpSpPr>
      <p:grpSpPr>
        <a:xfrm>
          <a:off x="0" y="0"/>
          <a:ext cx="0" cy="0"/>
          <a:chOff x="0" y="0"/>
          <a:chExt cx="0" cy="0"/>
        </a:xfrm>
      </p:grpSpPr>
      <p:pic>
        <p:nvPicPr>
          <p:cNvPr id="369" name="Google Shape;369;p53"/>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0" name="Google Shape;370;p53"/>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1" name="Google Shape;371;p53"/>
          <p:cNvSpPr txBox="1">
            <a:spLocks noGrp="1"/>
          </p:cNvSpPr>
          <p:nvPr>
            <p:ph type="title"/>
          </p:nvPr>
        </p:nvSpPr>
        <p:spPr>
          <a:xfrm>
            <a:off x="571500" y="63504"/>
            <a:ext cx="7429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2" name="Google Shape;372;p53"/>
          <p:cNvSpPr txBox="1">
            <a:spLocks noGrp="1"/>
          </p:cNvSpPr>
          <p:nvPr>
            <p:ph type="body" idx="1"/>
          </p:nvPr>
        </p:nvSpPr>
        <p:spPr>
          <a:xfrm>
            <a:off x="571500" y="1611888"/>
            <a:ext cx="72816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73" name="Google Shape;373;p53"/>
          <p:cNvSpPr txBox="1">
            <a:spLocks noGrp="1"/>
          </p:cNvSpPr>
          <p:nvPr>
            <p:ph type="body" idx="2"/>
          </p:nvPr>
        </p:nvSpPr>
        <p:spPr>
          <a:xfrm>
            <a:off x="571500" y="1097179"/>
            <a:ext cx="74295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74" name="Google Shape;374;p53"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375"/>
        <p:cNvGrpSpPr/>
        <p:nvPr/>
      </p:nvGrpSpPr>
      <p:grpSpPr>
        <a:xfrm>
          <a:off x="0" y="0"/>
          <a:ext cx="0" cy="0"/>
          <a:chOff x="0" y="0"/>
          <a:chExt cx="0" cy="0"/>
        </a:xfrm>
      </p:grpSpPr>
      <p:pic>
        <p:nvPicPr>
          <p:cNvPr id="376" name="Google Shape;376;p54"/>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7" name="Google Shape;377;p54"/>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8" name="Google Shape;378;p5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9" name="Google Shape;379;p5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0" name="Google Shape;380;p5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1" name="Google Shape;381;p54"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382"/>
        <p:cNvGrpSpPr/>
        <p:nvPr/>
      </p:nvGrpSpPr>
      <p:grpSpPr>
        <a:xfrm>
          <a:off x="0" y="0"/>
          <a:ext cx="0" cy="0"/>
          <a:chOff x="0" y="0"/>
          <a:chExt cx="0" cy="0"/>
        </a:xfrm>
      </p:grpSpPr>
      <p:pic>
        <p:nvPicPr>
          <p:cNvPr id="383" name="Google Shape;383;p55"/>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84" name="Google Shape;384;p55"/>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85" name="Google Shape;385;p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86" name="Google Shape;386;p55"/>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7" name="Google Shape;387;p5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8" name="Google Shape;388;p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389"/>
        <p:cNvGrpSpPr/>
        <p:nvPr/>
      </p:nvGrpSpPr>
      <p:grpSpPr>
        <a:xfrm>
          <a:off x="0" y="0"/>
          <a:ext cx="0" cy="0"/>
          <a:chOff x="0" y="0"/>
          <a:chExt cx="0" cy="0"/>
        </a:xfrm>
      </p:grpSpPr>
      <p:pic>
        <p:nvPicPr>
          <p:cNvPr id="390" name="Google Shape;390;p5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1" name="Google Shape;391;p5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2" name="Google Shape;392;p56"/>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93" name="Google Shape;393;p5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394" name="Google Shape;394;p56"/>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800"/>
              <a:buNone/>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256"/>
        <p:cNvGrpSpPr/>
        <p:nvPr/>
      </p:nvGrpSpPr>
      <p:grpSpPr>
        <a:xfrm>
          <a:off x="0" y="0"/>
          <a:ext cx="0" cy="0"/>
          <a:chOff x="0" y="0"/>
          <a:chExt cx="0" cy="0"/>
        </a:xfrm>
      </p:grpSpPr>
      <p:pic>
        <p:nvPicPr>
          <p:cNvPr id="257" name="Google Shape;257;p38"/>
          <p:cNvPicPr preferRelativeResize="0"/>
          <p:nvPr/>
        </p:nvPicPr>
        <p:blipFill rotWithShape="1">
          <a:blip r:embed="rId2">
            <a:alphaModFix/>
          </a:blip>
          <a:srcRect/>
          <a:stretch/>
        </p:blipFill>
        <p:spPr>
          <a:xfrm>
            <a:off x="0" y="893"/>
            <a:ext cx="12188822" cy="6856212"/>
          </a:xfrm>
          <a:prstGeom prst="rect">
            <a:avLst/>
          </a:prstGeom>
          <a:noFill/>
          <a:ln>
            <a:noFill/>
          </a:ln>
        </p:spPr>
      </p:pic>
      <p:sp>
        <p:nvSpPr>
          <p:cNvPr id="258" name="Google Shape;258;p38"/>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59" name="Google Shape;259;p38"/>
          <p:cNvSpPr txBox="1">
            <a:spLocks noGrp="1"/>
          </p:cNvSpPr>
          <p:nvPr>
            <p:ph type="subTitle" idx="1"/>
          </p:nvPr>
        </p:nvSpPr>
        <p:spPr>
          <a:xfrm>
            <a:off x="578056" y="3397029"/>
            <a:ext cx="67257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60" name="Google Shape;260;p38"/>
          <p:cNvSpPr txBox="1">
            <a:spLocks noGrp="1"/>
          </p:cNvSpPr>
          <p:nvPr>
            <p:ph type="body" idx="2"/>
          </p:nvPr>
        </p:nvSpPr>
        <p:spPr>
          <a:xfrm>
            <a:off x="578056" y="5022185"/>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61" name="Google Shape;261;p38"/>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62" name="Google Shape;262;p38" descr="pasted-image.pdf"/>
          <p:cNvPicPr preferRelativeResize="0"/>
          <p:nvPr/>
        </p:nvPicPr>
        <p:blipFill rotWithShape="1">
          <a:blip r:embed="rId3">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95"/>
        <p:cNvGrpSpPr/>
        <p:nvPr/>
      </p:nvGrpSpPr>
      <p:grpSpPr>
        <a:xfrm>
          <a:off x="0" y="0"/>
          <a:ext cx="0" cy="0"/>
          <a:chOff x="0" y="0"/>
          <a:chExt cx="0" cy="0"/>
        </a:xfrm>
      </p:grpSpPr>
      <p:pic>
        <p:nvPicPr>
          <p:cNvPr id="396" name="Google Shape;396;p57"/>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7" name="Google Shape;397;p57"/>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98" name="Google Shape;398;p5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9" name="Google Shape;399;p5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0" name="Google Shape;400;p5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401"/>
        <p:cNvGrpSpPr/>
        <p:nvPr/>
      </p:nvGrpSpPr>
      <p:grpSpPr>
        <a:xfrm>
          <a:off x="0" y="0"/>
          <a:ext cx="0" cy="0"/>
          <a:chOff x="0" y="0"/>
          <a:chExt cx="0" cy="0"/>
        </a:xfrm>
      </p:grpSpPr>
      <p:pic>
        <p:nvPicPr>
          <p:cNvPr id="402" name="Google Shape;402;p5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3" name="Google Shape;403;p5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04" name="Google Shape;404;p58"/>
          <p:cNvSpPr txBox="1">
            <a:spLocks noGrp="1"/>
          </p:cNvSpPr>
          <p:nvPr>
            <p:ph type="body" idx="1"/>
          </p:nvPr>
        </p:nvSpPr>
        <p:spPr>
          <a:xfrm>
            <a:off x="571499" y="1611888"/>
            <a:ext cx="47994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05" name="Google Shape;405;p5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6" name="Google Shape;406;p58"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407"/>
        <p:cNvGrpSpPr/>
        <p:nvPr/>
      </p:nvGrpSpPr>
      <p:grpSpPr>
        <a:xfrm>
          <a:off x="0" y="0"/>
          <a:ext cx="0" cy="0"/>
          <a:chOff x="0" y="0"/>
          <a:chExt cx="0" cy="0"/>
        </a:xfrm>
      </p:grpSpPr>
      <p:pic>
        <p:nvPicPr>
          <p:cNvPr id="408" name="Google Shape;408;p59"/>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9" name="Google Shape;409;p59"/>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410" name="Google Shape;410;p59"/>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2900" algn="l" rtl="0">
              <a:lnSpc>
                <a:spcPct val="100000"/>
              </a:lnSpc>
              <a:spcBef>
                <a:spcPts val="300"/>
              </a:spcBef>
              <a:spcAft>
                <a:spcPts val="0"/>
              </a:spcAft>
              <a:buSzPts val="1800"/>
              <a:buChar char="•"/>
              <a:defRPr>
                <a:solidFill>
                  <a:srgbClr val="424145"/>
                </a:solidFill>
              </a:defRPr>
            </a:lvl2pPr>
            <a:lvl3pPr marL="1371600" lvl="2" indent="-330200" algn="l" rtl="0">
              <a:lnSpc>
                <a:spcPct val="100000"/>
              </a:lnSpc>
              <a:spcBef>
                <a:spcPts val="600"/>
              </a:spcBef>
              <a:spcAft>
                <a:spcPts val="0"/>
              </a:spcAft>
              <a:buSzPts val="1600"/>
              <a:buChar char="•"/>
              <a:defRPr>
                <a:solidFill>
                  <a:srgbClr val="424145"/>
                </a:solidFill>
              </a:defRPr>
            </a:lvl3pPr>
            <a:lvl4pPr marL="1828800" lvl="3" indent="-317500" algn="l" rtl="0">
              <a:lnSpc>
                <a:spcPct val="100000"/>
              </a:lnSpc>
              <a:spcBef>
                <a:spcPts val="600"/>
              </a:spcBef>
              <a:spcAft>
                <a:spcPts val="0"/>
              </a:spcAft>
              <a:buSzPts val="1400"/>
              <a:buChar char="•"/>
              <a:defRPr>
                <a:solidFill>
                  <a:srgbClr val="424145"/>
                </a:solidFill>
              </a:defRPr>
            </a:lvl4pPr>
            <a:lvl5pPr marL="2286000" lvl="4" indent="-228600" algn="l" rtl="0">
              <a:lnSpc>
                <a:spcPct val="100000"/>
              </a:lnSpc>
              <a:spcBef>
                <a:spcPts val="600"/>
              </a:spcBef>
              <a:spcAft>
                <a:spcPts val="0"/>
              </a:spcAft>
              <a:buSzPts val="1400"/>
              <a:buNone/>
              <a:defRPr>
                <a:solidFill>
                  <a:srgbClr val="424145"/>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1" name="Google Shape;411;p59"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2" name="Google Shape;412;p59"/>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413"/>
        <p:cNvGrpSpPr/>
        <p:nvPr/>
      </p:nvGrpSpPr>
      <p:grpSpPr>
        <a:xfrm>
          <a:off x="0" y="0"/>
          <a:ext cx="0" cy="0"/>
          <a:chOff x="0" y="0"/>
          <a:chExt cx="0" cy="0"/>
        </a:xfrm>
      </p:grpSpPr>
      <p:pic>
        <p:nvPicPr>
          <p:cNvPr id="414" name="Google Shape;414;p60"/>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15" name="Google Shape;415;p6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16" name="Google Shape;416;p60"/>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17" name="Google Shape;417;p6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8" name="Google Shape;418;p60"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9" name="Google Shape;419;p60"/>
          <p:cNvSpPr txBox="1">
            <a:spLocks noGrp="1"/>
          </p:cNvSpPr>
          <p:nvPr>
            <p:ph type="body" idx="3"/>
          </p:nvPr>
        </p:nvSpPr>
        <p:spPr>
          <a:xfrm>
            <a:off x="8248564" y="3736209"/>
            <a:ext cx="31470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200"/>
              <a:buNone/>
              <a:defRPr sz="2200">
                <a:solidFill>
                  <a:schemeClr val="lt1"/>
                </a:solidFill>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420"/>
        <p:cNvGrpSpPr/>
        <p:nvPr/>
      </p:nvGrpSpPr>
      <p:grpSpPr>
        <a:xfrm>
          <a:off x="0" y="0"/>
          <a:ext cx="0" cy="0"/>
          <a:chOff x="0" y="0"/>
          <a:chExt cx="0" cy="0"/>
        </a:xfrm>
      </p:grpSpPr>
      <p:pic>
        <p:nvPicPr>
          <p:cNvPr id="421" name="Google Shape;421;p61"/>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22" name="Google Shape;422;p61"/>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3" name="Google Shape;423;p61"/>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24" name="Google Shape;424;p6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25" name="Google Shape;425;p61"/>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426"/>
        <p:cNvGrpSpPr/>
        <p:nvPr/>
      </p:nvGrpSpPr>
      <p:grpSpPr>
        <a:xfrm>
          <a:off x="0" y="0"/>
          <a:ext cx="0" cy="0"/>
          <a:chOff x="0" y="0"/>
          <a:chExt cx="0" cy="0"/>
        </a:xfrm>
      </p:grpSpPr>
      <p:pic>
        <p:nvPicPr>
          <p:cNvPr id="427" name="Google Shape;427;p62"/>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28" name="Google Shape;428;p62"/>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9" name="Google Shape;429;p62"/>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0" name="Google Shape;430;p6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1" name="Google Shape;431;p6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432"/>
        <p:cNvGrpSpPr/>
        <p:nvPr/>
      </p:nvGrpSpPr>
      <p:grpSpPr>
        <a:xfrm>
          <a:off x="0" y="0"/>
          <a:ext cx="0" cy="0"/>
          <a:chOff x="0" y="0"/>
          <a:chExt cx="0" cy="0"/>
        </a:xfrm>
      </p:grpSpPr>
      <p:pic>
        <p:nvPicPr>
          <p:cNvPr id="433" name="Google Shape;433;p6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34" name="Google Shape;434;p63"/>
          <p:cNvSpPr txBox="1">
            <a:spLocks noGrp="1"/>
          </p:cNvSpPr>
          <p:nvPr>
            <p:ph type="body" idx="1"/>
          </p:nvPr>
        </p:nvSpPr>
        <p:spPr>
          <a:xfrm>
            <a:off x="571500" y="1611884"/>
            <a:ext cx="65817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35" name="Google Shape;435;p63"/>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6" name="Google Shape;436;p6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7" name="Google Shape;437;p6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438"/>
        <p:cNvGrpSpPr/>
        <p:nvPr/>
      </p:nvGrpSpPr>
      <p:grpSpPr>
        <a:xfrm>
          <a:off x="0" y="0"/>
          <a:ext cx="0" cy="0"/>
          <a:chOff x="0" y="0"/>
          <a:chExt cx="0" cy="0"/>
        </a:xfrm>
      </p:grpSpPr>
      <p:pic>
        <p:nvPicPr>
          <p:cNvPr id="439" name="Google Shape;439;p64"/>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0" name="Google Shape;440;p64"/>
          <p:cNvSpPr txBox="1">
            <a:spLocks noGrp="1"/>
          </p:cNvSpPr>
          <p:nvPr>
            <p:ph type="body" idx="1"/>
          </p:nvPr>
        </p:nvSpPr>
        <p:spPr>
          <a:xfrm>
            <a:off x="571500" y="1611887"/>
            <a:ext cx="49245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1" name="Google Shape;441;p6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2" name="Google Shape;442;p6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3" name="Google Shape;443;p64"/>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444"/>
        <p:cNvGrpSpPr/>
        <p:nvPr/>
      </p:nvGrpSpPr>
      <p:grpSpPr>
        <a:xfrm>
          <a:off x="0" y="0"/>
          <a:ext cx="0" cy="0"/>
          <a:chOff x="0" y="0"/>
          <a:chExt cx="0" cy="0"/>
        </a:xfrm>
      </p:grpSpPr>
      <p:pic>
        <p:nvPicPr>
          <p:cNvPr id="445" name="Google Shape;445;p65"/>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6" name="Google Shape;446;p65"/>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7" name="Google Shape;447;p65"/>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8" name="Google Shape;448;p6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9" name="Google Shape;449;p6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450"/>
        <p:cNvGrpSpPr/>
        <p:nvPr/>
      </p:nvGrpSpPr>
      <p:grpSpPr>
        <a:xfrm>
          <a:off x="0" y="0"/>
          <a:ext cx="0" cy="0"/>
          <a:chOff x="0" y="0"/>
          <a:chExt cx="0" cy="0"/>
        </a:xfrm>
      </p:grpSpPr>
      <p:pic>
        <p:nvPicPr>
          <p:cNvPr id="451" name="Google Shape;451;p66"/>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52" name="Google Shape;452;p66"/>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3" name="Google Shape;453;p66"/>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4" name="Google Shape;454;p66"/>
          <p:cNvSpPr txBox="1">
            <a:spLocks noGrp="1"/>
          </p:cNvSpPr>
          <p:nvPr>
            <p:ph type="body" idx="3"/>
          </p:nvPr>
        </p:nvSpPr>
        <p:spPr>
          <a:xfrm>
            <a:off x="954448"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5" name="Google Shape;455;p66"/>
          <p:cNvSpPr txBox="1">
            <a:spLocks noGrp="1"/>
          </p:cNvSpPr>
          <p:nvPr>
            <p:ph type="body" idx="4"/>
          </p:nvPr>
        </p:nvSpPr>
        <p:spPr>
          <a:xfrm>
            <a:off x="4392502"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6" name="Google Shape;456;p66"/>
          <p:cNvSpPr>
            <a:spLocks noGrp="1"/>
          </p:cNvSpPr>
          <p:nvPr>
            <p:ph type="pic" idx="5"/>
          </p:nvPr>
        </p:nvSpPr>
        <p:spPr>
          <a:xfrm>
            <a:off x="1491447"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7" name="Google Shape;457;p66"/>
          <p:cNvSpPr>
            <a:spLocks noGrp="1"/>
          </p:cNvSpPr>
          <p:nvPr>
            <p:ph type="pic" idx="6"/>
          </p:nvPr>
        </p:nvSpPr>
        <p:spPr>
          <a:xfrm>
            <a:off x="4929501"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8" name="Google Shape;458;p66"/>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9" name="Google Shape;459;p66"/>
          <p:cNvSpPr txBox="1">
            <a:spLocks noGrp="1"/>
          </p:cNvSpPr>
          <p:nvPr>
            <p:ph type="body" idx="8"/>
          </p:nvPr>
        </p:nvSpPr>
        <p:spPr>
          <a:xfrm>
            <a:off x="7781855"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0" name="Google Shape;460;p66"/>
          <p:cNvSpPr>
            <a:spLocks noGrp="1"/>
          </p:cNvSpPr>
          <p:nvPr>
            <p:ph type="pic" idx="9"/>
          </p:nvPr>
        </p:nvSpPr>
        <p:spPr>
          <a:xfrm>
            <a:off x="8318854"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61" name="Google Shape;461;p6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62" name="Google Shape;462;p66"/>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263"/>
        <p:cNvGrpSpPr/>
        <p:nvPr/>
      </p:nvGrpSpPr>
      <p:grpSpPr>
        <a:xfrm>
          <a:off x="0" y="0"/>
          <a:ext cx="0" cy="0"/>
          <a:chOff x="0" y="0"/>
          <a:chExt cx="0" cy="0"/>
        </a:xfrm>
      </p:grpSpPr>
      <p:pic>
        <p:nvPicPr>
          <p:cNvPr id="264" name="Google Shape;264;p39"/>
          <p:cNvPicPr preferRelativeResize="0"/>
          <p:nvPr/>
        </p:nvPicPr>
        <p:blipFill rotWithShape="1">
          <a:blip r:embed="rId2">
            <a:alphaModFix/>
          </a:blip>
          <a:srcRect/>
          <a:stretch/>
        </p:blipFill>
        <p:spPr>
          <a:xfrm>
            <a:off x="914401" y="515243"/>
            <a:ext cx="11274420" cy="6341863"/>
          </a:xfrm>
          <a:prstGeom prst="rect">
            <a:avLst/>
          </a:prstGeom>
          <a:noFill/>
          <a:ln>
            <a:noFill/>
          </a:ln>
        </p:spPr>
      </p:pic>
      <p:pic>
        <p:nvPicPr>
          <p:cNvPr id="265" name="Google Shape;265;p39"/>
          <p:cNvPicPr preferRelativeResize="0"/>
          <p:nvPr/>
        </p:nvPicPr>
        <p:blipFill rotWithShape="1">
          <a:blip r:embed="rId3">
            <a:alphaModFix/>
          </a:blip>
          <a:srcRect/>
          <a:stretch/>
        </p:blipFill>
        <p:spPr>
          <a:xfrm>
            <a:off x="914400" y="515243"/>
            <a:ext cx="11274420" cy="6341863"/>
          </a:xfrm>
          <a:prstGeom prst="rect">
            <a:avLst/>
          </a:prstGeom>
          <a:noFill/>
          <a:ln>
            <a:noFill/>
          </a:ln>
        </p:spPr>
      </p:pic>
      <p:pic>
        <p:nvPicPr>
          <p:cNvPr id="266" name="Google Shape;266;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cxnSp>
        <p:nvCxnSpPr>
          <p:cNvPr id="267" name="Google Shape;267;p39"/>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268" name="Google Shape;268;p39"/>
          <p:cNvSpPr txBox="1">
            <a:spLocks noGrp="1"/>
          </p:cNvSpPr>
          <p:nvPr>
            <p:ph type="ctrTitle"/>
          </p:nvPr>
        </p:nvSpPr>
        <p:spPr>
          <a:xfrm>
            <a:off x="567278" y="2077864"/>
            <a:ext cx="47046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69" name="Google Shape;269;p39"/>
          <p:cNvSpPr txBox="1">
            <a:spLocks noGrp="1"/>
          </p:cNvSpPr>
          <p:nvPr>
            <p:ph type="subTitle" idx="1"/>
          </p:nvPr>
        </p:nvSpPr>
        <p:spPr>
          <a:xfrm>
            <a:off x="578057" y="3397029"/>
            <a:ext cx="469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70" name="Google Shape;270;p39"/>
          <p:cNvSpPr txBox="1">
            <a:spLocks noGrp="1"/>
          </p:cNvSpPr>
          <p:nvPr>
            <p:ph type="body" idx="2"/>
          </p:nvPr>
        </p:nvSpPr>
        <p:spPr>
          <a:xfrm>
            <a:off x="578056" y="5245288"/>
            <a:ext cx="46938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71" name="Google Shape;271;p39"/>
          <p:cNvSpPr txBox="1">
            <a:spLocks noGrp="1"/>
          </p:cNvSpPr>
          <p:nvPr>
            <p:ph type="body" idx="3"/>
          </p:nvPr>
        </p:nvSpPr>
        <p:spPr>
          <a:xfrm>
            <a:off x="578056" y="4964429"/>
            <a:ext cx="46938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72" name="Google Shape;272;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
        <p:nvSpPr>
          <p:cNvPr id="273" name="Google Shape;273;p39"/>
          <p:cNvSpPr>
            <a:spLocks noGrp="1"/>
          </p:cNvSpPr>
          <p:nvPr>
            <p:ph type="pic" idx="4"/>
          </p:nvPr>
        </p:nvSpPr>
        <p:spPr>
          <a:xfrm>
            <a:off x="2627383" y="436563"/>
            <a:ext cx="19065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463"/>
        <p:cNvGrpSpPr/>
        <p:nvPr/>
      </p:nvGrpSpPr>
      <p:grpSpPr>
        <a:xfrm>
          <a:off x="0" y="0"/>
          <a:ext cx="0" cy="0"/>
          <a:chOff x="0" y="0"/>
          <a:chExt cx="0" cy="0"/>
        </a:xfrm>
      </p:grpSpPr>
      <p:pic>
        <p:nvPicPr>
          <p:cNvPr id="464" name="Google Shape;464;p67"/>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65" name="Google Shape;465;p67"/>
          <p:cNvSpPr txBox="1">
            <a:spLocks noGrp="1"/>
          </p:cNvSpPr>
          <p:nvPr>
            <p:ph type="body" idx="1"/>
          </p:nvPr>
        </p:nvSpPr>
        <p:spPr>
          <a:xfrm>
            <a:off x="41889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6" name="Google Shape;466;p67"/>
          <p:cNvSpPr txBox="1">
            <a:spLocks noGrp="1"/>
          </p:cNvSpPr>
          <p:nvPr>
            <p:ph type="body" idx="2"/>
          </p:nvPr>
        </p:nvSpPr>
        <p:spPr>
          <a:xfrm>
            <a:off x="2774348"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7" name="Google Shape;467;p67"/>
          <p:cNvSpPr txBox="1">
            <a:spLocks noGrp="1"/>
          </p:cNvSpPr>
          <p:nvPr>
            <p:ph type="body" idx="3"/>
          </p:nvPr>
        </p:nvSpPr>
        <p:spPr>
          <a:xfrm>
            <a:off x="5090926"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8" name="Google Shape;468;p67"/>
          <p:cNvSpPr txBox="1">
            <a:spLocks noGrp="1"/>
          </p:cNvSpPr>
          <p:nvPr>
            <p:ph type="body" idx="4"/>
          </p:nvPr>
        </p:nvSpPr>
        <p:spPr>
          <a:xfrm>
            <a:off x="2744612"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9" name="Google Shape;469;p67"/>
          <p:cNvSpPr txBox="1">
            <a:spLocks noGrp="1"/>
          </p:cNvSpPr>
          <p:nvPr>
            <p:ph type="body" idx="5"/>
          </p:nvPr>
        </p:nvSpPr>
        <p:spPr>
          <a:xfrm>
            <a:off x="5048381"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0" name="Google Shape;470;p67"/>
          <p:cNvSpPr>
            <a:spLocks noGrp="1"/>
          </p:cNvSpPr>
          <p:nvPr>
            <p:ph type="pic" idx="6"/>
          </p:nvPr>
        </p:nvSpPr>
        <p:spPr>
          <a:xfrm>
            <a:off x="65222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1" name="Google Shape;471;p67"/>
          <p:cNvSpPr>
            <a:spLocks noGrp="1"/>
          </p:cNvSpPr>
          <p:nvPr>
            <p:ph type="pic" idx="7"/>
          </p:nvPr>
        </p:nvSpPr>
        <p:spPr>
          <a:xfrm>
            <a:off x="2971090"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2" name="Google Shape;472;p67"/>
          <p:cNvSpPr>
            <a:spLocks noGrp="1"/>
          </p:cNvSpPr>
          <p:nvPr>
            <p:ph type="pic" idx="8"/>
          </p:nvPr>
        </p:nvSpPr>
        <p:spPr>
          <a:xfrm>
            <a:off x="5250728"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3" name="Google Shape;473;p67"/>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600"/>
              </a:spcBef>
              <a:spcAft>
                <a:spcPts val="0"/>
              </a:spcAft>
              <a:buSzPts val="1400"/>
              <a:buNone/>
              <a:defRPr sz="1400">
                <a:solidFill>
                  <a:schemeClr val="lt1"/>
                </a:solidFill>
              </a:defRPr>
            </a:lvl3pPr>
            <a:lvl4pPr marL="1828800" lvl="3" indent="-228600" algn="l" rtl="0">
              <a:spcBef>
                <a:spcPts val="600"/>
              </a:spcBef>
              <a:spcAft>
                <a:spcPts val="0"/>
              </a:spcAft>
              <a:buSzPts val="1800"/>
              <a:buNone/>
              <a:defRPr sz="1800">
                <a:solidFill>
                  <a:schemeClr val="dk2"/>
                </a:solidFill>
                <a:latin typeface="Salesforce Sans"/>
                <a:ea typeface="Salesforce Sans"/>
                <a:cs typeface="Salesforce Sans"/>
                <a:sym typeface="Salesforce Sans"/>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4" name="Google Shape;474;p67"/>
          <p:cNvSpPr txBox="1">
            <a:spLocks noGrp="1"/>
          </p:cNvSpPr>
          <p:nvPr>
            <p:ph type="body" idx="13"/>
          </p:nvPr>
        </p:nvSpPr>
        <p:spPr>
          <a:xfrm>
            <a:off x="7405120"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5" name="Google Shape;475;p67"/>
          <p:cNvSpPr txBox="1">
            <a:spLocks noGrp="1"/>
          </p:cNvSpPr>
          <p:nvPr>
            <p:ph type="body" idx="14"/>
          </p:nvPr>
        </p:nvSpPr>
        <p:spPr>
          <a:xfrm>
            <a:off x="9721697"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6" name="Google Shape;476;p67"/>
          <p:cNvSpPr txBox="1">
            <a:spLocks noGrp="1"/>
          </p:cNvSpPr>
          <p:nvPr>
            <p:ph type="body" idx="15"/>
          </p:nvPr>
        </p:nvSpPr>
        <p:spPr>
          <a:xfrm>
            <a:off x="736504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7" name="Google Shape;477;p67"/>
          <p:cNvSpPr txBox="1">
            <a:spLocks noGrp="1"/>
          </p:cNvSpPr>
          <p:nvPr>
            <p:ph type="body" idx="16"/>
          </p:nvPr>
        </p:nvSpPr>
        <p:spPr>
          <a:xfrm>
            <a:off x="9681699"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8" name="Google Shape;478;p67"/>
          <p:cNvSpPr>
            <a:spLocks noGrp="1"/>
          </p:cNvSpPr>
          <p:nvPr>
            <p:ph type="pic" idx="17"/>
          </p:nvPr>
        </p:nvSpPr>
        <p:spPr>
          <a:xfrm>
            <a:off x="7560529"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9" name="Google Shape;479;p67"/>
          <p:cNvSpPr>
            <a:spLocks noGrp="1"/>
          </p:cNvSpPr>
          <p:nvPr>
            <p:ph type="pic" idx="18"/>
          </p:nvPr>
        </p:nvSpPr>
        <p:spPr>
          <a:xfrm>
            <a:off x="988404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80" name="Google Shape;480;p6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81" name="Google Shape;481;p67"/>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482"/>
        <p:cNvGrpSpPr/>
        <p:nvPr/>
      </p:nvGrpSpPr>
      <p:grpSpPr>
        <a:xfrm>
          <a:off x="0" y="0"/>
          <a:ext cx="0" cy="0"/>
          <a:chOff x="0" y="0"/>
          <a:chExt cx="0" cy="0"/>
        </a:xfrm>
      </p:grpSpPr>
      <p:pic>
        <p:nvPicPr>
          <p:cNvPr id="483" name="Google Shape;483;p6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84" name="Google Shape;484;p68"/>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4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85" name="Google Shape;485;p68"/>
          <p:cNvSpPr txBox="1">
            <a:spLocks noGrp="1"/>
          </p:cNvSpPr>
          <p:nvPr>
            <p:ph type="body" idx="1"/>
          </p:nvPr>
        </p:nvSpPr>
        <p:spPr>
          <a:xfrm>
            <a:off x="1451040" y="3334782"/>
            <a:ext cx="38832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600"/>
              </a:spcBef>
              <a:spcAft>
                <a:spcPts val="0"/>
              </a:spcAft>
              <a:buSzPts val="1600"/>
              <a:buFont typeface="Arial"/>
              <a:buChar char="​"/>
              <a:defRPr sz="1600">
                <a:solidFill>
                  <a:schemeClr val="lt1"/>
                </a:solidFill>
              </a:defRPr>
            </a:lvl2pPr>
            <a:lvl3pPr marL="1371600" lvl="2" indent="-228600" algn="ctr" rtl="0">
              <a:spcBef>
                <a:spcPts val="600"/>
              </a:spcBef>
              <a:spcAft>
                <a:spcPts val="0"/>
              </a:spcAft>
              <a:buSzPts val="1600"/>
              <a:buNone/>
              <a:defRPr/>
            </a:lvl3pPr>
            <a:lvl4pPr marL="1828800" lvl="3" indent="-228600" algn="ctr" rtl="0">
              <a:spcBef>
                <a:spcPts val="600"/>
              </a:spcBef>
              <a:spcAft>
                <a:spcPts val="0"/>
              </a:spcAft>
              <a:buSzPts val="1400"/>
              <a:buNone/>
              <a:defRPr/>
            </a:lvl4pPr>
            <a:lvl5pPr marL="2286000" lvl="4" indent="-228600" algn="ctr" rtl="0">
              <a:spcBef>
                <a:spcPts val="600"/>
              </a:spcBef>
              <a:spcAft>
                <a:spcPts val="0"/>
              </a:spcAft>
              <a:buSzPts val="2000"/>
              <a:buFont typeface="Arial"/>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486"/>
        <p:cNvGrpSpPr/>
        <p:nvPr/>
      </p:nvGrpSpPr>
      <p:grpSpPr>
        <a:xfrm>
          <a:off x="0" y="0"/>
          <a:ext cx="0" cy="0"/>
          <a:chOff x="0" y="0"/>
          <a:chExt cx="0" cy="0"/>
        </a:xfrm>
      </p:grpSpPr>
      <p:pic>
        <p:nvPicPr>
          <p:cNvPr id="487" name="Google Shape;487;p6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488" name="Google Shape;488;p69"/>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489" name="Google Shape;489;p69"/>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000"/>
              <a:buFont typeface="Salesforce Sans"/>
              <a:buChar char="“"/>
              <a:defRPr sz="30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0" name="Google Shape;490;p69"/>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1" name="Google Shape;491;p6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492"/>
        <p:cNvGrpSpPr/>
        <p:nvPr/>
      </p:nvGrpSpPr>
      <p:grpSpPr>
        <a:xfrm>
          <a:off x="0" y="0"/>
          <a:ext cx="0" cy="0"/>
          <a:chOff x="0" y="0"/>
          <a:chExt cx="0" cy="0"/>
        </a:xfrm>
      </p:grpSpPr>
      <p:pic>
        <p:nvPicPr>
          <p:cNvPr id="493" name="Google Shape;493;p70"/>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494" name="Google Shape;494;p70"/>
          <p:cNvPicPr preferRelativeResize="0"/>
          <p:nvPr/>
        </p:nvPicPr>
        <p:blipFill rotWithShape="1">
          <a:blip r:embed="rId3">
            <a:alphaModFix/>
          </a:blip>
          <a:srcRect l="20588" t="-47000" r="54208" b="47000"/>
          <a:stretch/>
        </p:blipFill>
        <p:spPr>
          <a:xfrm flipH="1">
            <a:off x="6143804" y="6044516"/>
            <a:ext cx="434878" cy="566904"/>
          </a:xfrm>
          <a:prstGeom prst="rect">
            <a:avLst/>
          </a:prstGeom>
          <a:noFill/>
          <a:ln>
            <a:noFill/>
          </a:ln>
        </p:spPr>
      </p:pic>
      <p:sp>
        <p:nvSpPr>
          <p:cNvPr id="495" name="Google Shape;495;p70"/>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6" name="Google Shape;496;p70"/>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7" name="Google Shape;497;p7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pic>
        <p:nvPicPr>
          <p:cNvPr id="498" name="Google Shape;498;p70"/>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99"/>
        <p:cNvGrpSpPr/>
        <p:nvPr/>
      </p:nvGrpSpPr>
      <p:grpSpPr>
        <a:xfrm>
          <a:off x="0" y="0"/>
          <a:ext cx="0" cy="0"/>
          <a:chOff x="0" y="0"/>
          <a:chExt cx="0" cy="0"/>
        </a:xfrm>
      </p:grpSpPr>
      <p:pic>
        <p:nvPicPr>
          <p:cNvPr id="500" name="Google Shape;500;p71"/>
          <p:cNvPicPr preferRelativeResize="0"/>
          <p:nvPr/>
        </p:nvPicPr>
        <p:blipFill rotWithShape="1">
          <a:blip r:embed="rId2">
            <a:alphaModFix/>
          </a:blip>
          <a:srcRect/>
          <a:stretch/>
        </p:blipFill>
        <p:spPr>
          <a:xfrm>
            <a:off x="3" y="1791"/>
            <a:ext cx="12188815" cy="6856208"/>
          </a:xfrm>
          <a:prstGeom prst="rect">
            <a:avLst/>
          </a:prstGeom>
          <a:noFill/>
          <a:ln>
            <a:noFill/>
          </a:ln>
        </p:spPr>
      </p:pic>
      <p:pic>
        <p:nvPicPr>
          <p:cNvPr id="501" name="Google Shape;501;p7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2" name="Google Shape;502;p71"/>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3" name="Google Shape;503;p71"/>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504"/>
        <p:cNvGrpSpPr/>
        <p:nvPr/>
      </p:nvGrpSpPr>
      <p:grpSpPr>
        <a:xfrm>
          <a:off x="0" y="0"/>
          <a:ext cx="0" cy="0"/>
          <a:chOff x="0" y="0"/>
          <a:chExt cx="0" cy="0"/>
        </a:xfrm>
      </p:grpSpPr>
      <p:pic>
        <p:nvPicPr>
          <p:cNvPr id="505" name="Google Shape;505;p72"/>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506" name="Google Shape;506;p7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7" name="Google Shape;507;p72"/>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8" name="Google Shape;508;p72"/>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509"/>
        <p:cNvGrpSpPr/>
        <p:nvPr/>
      </p:nvGrpSpPr>
      <p:grpSpPr>
        <a:xfrm>
          <a:off x="0" y="0"/>
          <a:ext cx="0" cy="0"/>
          <a:chOff x="0" y="0"/>
          <a:chExt cx="0" cy="0"/>
        </a:xfrm>
      </p:grpSpPr>
      <p:pic>
        <p:nvPicPr>
          <p:cNvPr id="510" name="Google Shape;510;p7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511" name="Google Shape;511;p7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12" name="Google Shape;512;p7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13" name="Google Shape;513;p73"/>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14" name="Google Shape;514;p73"/>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2900" algn="l" rtl="0">
              <a:spcBef>
                <a:spcPts val="300"/>
              </a:spcBef>
              <a:spcAft>
                <a:spcPts val="0"/>
              </a:spcAft>
              <a:buClr>
                <a:schemeClr val="dk1"/>
              </a:buClr>
              <a:buSzPts val="1800"/>
              <a:buChar char="•"/>
              <a:defRPr>
                <a:solidFill>
                  <a:schemeClr val="accent1"/>
                </a:solidFill>
              </a:defRPr>
            </a:lvl2pPr>
            <a:lvl3pPr marL="1371600" lvl="2" indent="-330200" algn="l" rtl="0">
              <a:spcBef>
                <a:spcPts val="600"/>
              </a:spcBef>
              <a:spcAft>
                <a:spcPts val="0"/>
              </a:spcAft>
              <a:buClr>
                <a:schemeClr val="dk1"/>
              </a:buClr>
              <a:buSzPts val="1600"/>
              <a:buChar char="•"/>
              <a:defRPr>
                <a:solidFill>
                  <a:schemeClr val="accent1"/>
                </a:solidFill>
              </a:defRPr>
            </a:lvl3pPr>
            <a:lvl4pPr marL="1828800" lvl="3" indent="-317500" algn="l" rtl="0">
              <a:spcBef>
                <a:spcPts val="600"/>
              </a:spcBef>
              <a:spcAft>
                <a:spcPts val="0"/>
              </a:spcAft>
              <a:buClr>
                <a:schemeClr val="dk1"/>
              </a:buClr>
              <a:buSzPts val="1400"/>
              <a:buChar char="•"/>
              <a:defRPr>
                <a:solidFill>
                  <a:schemeClr val="accent1"/>
                </a:solidFill>
              </a:defRPr>
            </a:lvl4pPr>
            <a:lvl5pPr marL="2286000" lvl="4" indent="-228600" algn="l" rtl="0">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515"/>
        <p:cNvGrpSpPr/>
        <p:nvPr/>
      </p:nvGrpSpPr>
      <p:grpSpPr>
        <a:xfrm>
          <a:off x="0" y="0"/>
          <a:ext cx="0" cy="0"/>
          <a:chOff x="0" y="0"/>
          <a:chExt cx="0" cy="0"/>
        </a:xfrm>
      </p:grpSpPr>
      <p:sp>
        <p:nvSpPr>
          <p:cNvPr id="516" name="Google Shape;516;p74"/>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alesforce Sans"/>
              <a:ea typeface="Salesforce Sans"/>
              <a:cs typeface="Salesforce Sans"/>
              <a:sym typeface="Salesforce Sans"/>
            </a:endParaRPr>
          </a:p>
        </p:txBody>
      </p:sp>
      <p:sp>
        <p:nvSpPr>
          <p:cNvPr id="517" name="Google Shape;517;p74"/>
          <p:cNvSpPr>
            <a:spLocks noGrp="1"/>
          </p:cNvSpPr>
          <p:nvPr>
            <p:ph type="pic" idx="2"/>
          </p:nvPr>
        </p:nvSpPr>
        <p:spPr>
          <a:xfrm>
            <a:off x="182609" y="178257"/>
            <a:ext cx="3157500" cy="2639400"/>
          </a:xfrm>
          <a:prstGeom prst="rect">
            <a:avLst/>
          </a:prstGeom>
          <a:solidFill>
            <a:schemeClr val="lt2"/>
          </a:solidFill>
          <a:ln>
            <a:noFill/>
          </a:ln>
        </p:spPr>
        <p:txBody>
          <a:bodyPr spcFirstLastPara="1" wrap="square" lIns="457200" tIns="0" rIns="457200" bIns="0" anchor="ctr" anchorCtr="0">
            <a:noAutofit/>
          </a:bodyPr>
          <a:lstStyle>
            <a:lvl1pPr marR="0" lvl="0" algn="ctr" rtl="0">
              <a:spcBef>
                <a:spcPts val="1100"/>
              </a:spcBef>
              <a:spcAft>
                <a:spcPts val="0"/>
              </a:spcAft>
              <a:buClr>
                <a:srgbClr val="7F7F7F"/>
              </a:buClr>
              <a:buSzPts val="1400"/>
              <a:buFont typeface="Arial"/>
              <a:buNone/>
              <a:defRPr sz="14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518" name="Google Shape;518;p74"/>
          <p:cNvSpPr/>
          <p:nvPr/>
        </p:nvSpPr>
        <p:spPr>
          <a:xfrm>
            <a:off x="182609" y="178257"/>
            <a:ext cx="3157500" cy="26394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a:solidFill>
                <a:srgbClr val="FFFFFF"/>
              </a:solidFill>
              <a:latin typeface="Salesforce Sans"/>
              <a:ea typeface="Salesforce Sans"/>
              <a:cs typeface="Salesforce Sans"/>
              <a:sym typeface="Salesforce Sans"/>
            </a:endParaRPr>
          </a:p>
        </p:txBody>
      </p:sp>
      <p:sp>
        <p:nvSpPr>
          <p:cNvPr id="519" name="Google Shape;519;p74"/>
          <p:cNvSpPr txBox="1">
            <a:spLocks noGrp="1"/>
          </p:cNvSpPr>
          <p:nvPr>
            <p:ph type="title"/>
          </p:nvPr>
        </p:nvSpPr>
        <p:spPr>
          <a:xfrm>
            <a:off x="3870664" y="489628"/>
            <a:ext cx="77466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2800"/>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520" name="Google Shape;520;p74" descr="pasted-image.pdf"/>
          <p:cNvPicPr preferRelativeResize="0"/>
          <p:nvPr/>
        </p:nvPicPr>
        <p:blipFill rotWithShape="1">
          <a:blip r:embed="rId2">
            <a:alphaModFix/>
          </a:blip>
          <a:srcRect/>
          <a:stretch/>
        </p:blipFill>
        <p:spPr>
          <a:xfrm>
            <a:off x="1388034" y="5913293"/>
            <a:ext cx="746620" cy="522722"/>
          </a:xfrm>
          <a:prstGeom prst="rect">
            <a:avLst/>
          </a:prstGeom>
          <a:noFill/>
          <a:ln>
            <a:noFill/>
          </a:ln>
        </p:spPr>
      </p:pic>
      <p:cxnSp>
        <p:nvCxnSpPr>
          <p:cNvPr id="521" name="Google Shape;521;p74"/>
          <p:cNvCxnSpPr/>
          <p:nvPr/>
        </p:nvCxnSpPr>
        <p:spPr>
          <a:xfrm rot="10800000">
            <a:off x="1761325" y="5044100"/>
            <a:ext cx="0" cy="744000"/>
          </a:xfrm>
          <a:prstGeom prst="straightConnector1">
            <a:avLst/>
          </a:prstGeom>
          <a:noFill/>
          <a:ln w="9525" cap="flat" cmpd="sng">
            <a:solidFill>
              <a:srgbClr val="BCBABD"/>
            </a:solidFill>
            <a:prstDash val="solid"/>
            <a:round/>
            <a:headEnd type="none" w="sm" len="sm"/>
            <a:tailEnd type="none" w="sm" len="sm"/>
          </a:ln>
        </p:spPr>
      </p:cxnSp>
      <p:sp>
        <p:nvSpPr>
          <p:cNvPr id="522" name="Google Shape;522;p74"/>
          <p:cNvSpPr txBox="1">
            <a:spLocks noGrp="1"/>
          </p:cNvSpPr>
          <p:nvPr>
            <p:ph type="body" idx="1"/>
          </p:nvPr>
        </p:nvSpPr>
        <p:spPr>
          <a:xfrm>
            <a:off x="3870675" y="1703698"/>
            <a:ext cx="7746600" cy="24762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17500" algn="l" rtl="0">
              <a:spcBef>
                <a:spcPts val="300"/>
              </a:spcBef>
              <a:spcAft>
                <a:spcPts val="0"/>
              </a:spcAft>
              <a:buSzPts val="1400"/>
              <a:buChar char="•"/>
              <a:defRPr sz="1400"/>
            </a:lvl2pPr>
            <a:lvl3pPr marL="1371600" lvl="2" indent="-311150" algn="l" rtl="0">
              <a:spcBef>
                <a:spcPts val="600"/>
              </a:spcBef>
              <a:spcAft>
                <a:spcPts val="0"/>
              </a:spcAft>
              <a:buSzPts val="1300"/>
              <a:buChar char="•"/>
              <a:defRPr sz="1300">
                <a:solidFill>
                  <a:schemeClr val="dk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523"/>
        <p:cNvGrpSpPr/>
        <p:nvPr/>
      </p:nvGrpSpPr>
      <p:grpSpPr>
        <a:xfrm>
          <a:off x="0" y="0"/>
          <a:ext cx="0" cy="0"/>
          <a:chOff x="0" y="0"/>
          <a:chExt cx="0" cy="0"/>
        </a:xfrm>
      </p:grpSpPr>
      <p:pic>
        <p:nvPicPr>
          <p:cNvPr id="524" name="Google Shape;524;p75"/>
          <p:cNvPicPr preferRelativeResize="0"/>
          <p:nvPr/>
        </p:nvPicPr>
        <p:blipFill rotWithShape="1">
          <a:blip r:embed="rId2">
            <a:alphaModFix/>
          </a:blip>
          <a:srcRect/>
          <a:stretch/>
        </p:blipFill>
        <p:spPr>
          <a:xfrm>
            <a:off x="2553003" y="3102344"/>
            <a:ext cx="2664561" cy="2223169"/>
          </a:xfrm>
          <a:prstGeom prst="rect">
            <a:avLst/>
          </a:prstGeom>
          <a:noFill/>
          <a:ln>
            <a:noFill/>
          </a:ln>
        </p:spPr>
      </p:pic>
      <p:grpSp>
        <p:nvGrpSpPr>
          <p:cNvPr id="525" name="Google Shape;525;p75"/>
          <p:cNvGrpSpPr/>
          <p:nvPr/>
        </p:nvGrpSpPr>
        <p:grpSpPr>
          <a:xfrm>
            <a:off x="4" y="896"/>
            <a:ext cx="12188815" cy="6856208"/>
            <a:chOff x="4" y="896"/>
            <a:chExt cx="12188815" cy="6856208"/>
          </a:xfrm>
        </p:grpSpPr>
        <p:pic>
          <p:nvPicPr>
            <p:cNvPr id="526" name="Google Shape;526;p75"/>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527" name="Google Shape;527;p75"/>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pic>
        <p:nvPicPr>
          <p:cNvPr id="529" name="Google Shape;529;p75"/>
          <p:cNvPicPr preferRelativeResize="0"/>
          <p:nvPr/>
        </p:nvPicPr>
        <p:blipFill rotWithShape="1">
          <a:blip r:embed="rId4">
            <a:alphaModFix/>
          </a:blip>
          <a:srcRect/>
          <a:stretch/>
        </p:blipFill>
        <p:spPr>
          <a:xfrm>
            <a:off x="3" y="893"/>
            <a:ext cx="12188815" cy="6856208"/>
          </a:xfrm>
          <a:prstGeom prst="rect">
            <a:avLst/>
          </a:prstGeom>
          <a:noFill/>
          <a:ln>
            <a:noFill/>
          </a:ln>
        </p:spPr>
      </p:pic>
      <p:sp>
        <p:nvSpPr>
          <p:cNvPr id="9" name="TextBox 8">
            <a:extLst>
              <a:ext uri="{FF2B5EF4-FFF2-40B4-BE49-F238E27FC236}">
                <a16:creationId xmlns:a16="http://schemas.microsoft.com/office/drawing/2014/main" id="{518BAC91-0C56-4068-A0DA-900593EBD5A9}"/>
              </a:ext>
            </a:extLst>
          </p:cNvPr>
          <p:cNvSpPr txBox="1"/>
          <p:nvPr userDrawn="1"/>
        </p:nvSpPr>
        <p:spPr>
          <a:xfrm>
            <a:off x="2005849" y="3831311"/>
            <a:ext cx="4500459" cy="477054"/>
          </a:xfrm>
          <a:prstGeom prst="rect">
            <a:avLst/>
          </a:prstGeom>
          <a:noFill/>
        </p:spPr>
        <p:txBody>
          <a:bodyPr wrap="square" rtlCol="0">
            <a:spAutoFit/>
          </a:bodyPr>
          <a:lstStyle/>
          <a:p>
            <a:r>
              <a:rPr lang="ja-JP" sz="2500" b="1" dirty="0">
                <a:solidFill>
                  <a:srgbClr val="E8DEC4"/>
                </a:solidFill>
              </a:rPr>
              <a:t>ありがとうございました</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531"/>
        <p:cNvGrpSpPr/>
        <p:nvPr/>
      </p:nvGrpSpPr>
      <p:grpSpPr>
        <a:xfrm>
          <a:off x="0" y="0"/>
          <a:ext cx="0" cy="0"/>
          <a:chOff x="0" y="0"/>
          <a:chExt cx="0" cy="0"/>
        </a:xfrm>
      </p:grpSpPr>
      <p:pic>
        <p:nvPicPr>
          <p:cNvPr id="532" name="Google Shape;532;p76"/>
          <p:cNvPicPr preferRelativeResize="0"/>
          <p:nvPr/>
        </p:nvPicPr>
        <p:blipFill rotWithShape="1">
          <a:blip r:embed="rId2">
            <a:alphaModFix/>
          </a:blip>
          <a:srcRect/>
          <a:stretch/>
        </p:blipFill>
        <p:spPr>
          <a:xfrm>
            <a:off x="1" y="893"/>
            <a:ext cx="12188822" cy="6856212"/>
          </a:xfrm>
          <a:prstGeom prst="rect">
            <a:avLst/>
          </a:prstGeom>
          <a:noFill/>
          <a:ln>
            <a:noFill/>
          </a:ln>
        </p:spPr>
      </p:pic>
      <p:sp>
        <p:nvSpPr>
          <p:cNvPr id="533" name="Google Shape;533;p7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34" name="Google Shape;534;p76"/>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35" name="Google Shape;535;p7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36" name="Google Shape;536;p7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281"/>
        <p:cNvGrpSpPr/>
        <p:nvPr/>
      </p:nvGrpSpPr>
      <p:grpSpPr>
        <a:xfrm>
          <a:off x="0" y="0"/>
          <a:ext cx="0" cy="0"/>
          <a:chOff x="0" y="0"/>
          <a:chExt cx="0" cy="0"/>
        </a:xfrm>
      </p:grpSpPr>
      <p:pic>
        <p:nvPicPr>
          <p:cNvPr id="282" name="Google Shape;282;p41"/>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83" name="Google Shape;283;p4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84" name="Google Shape;284;p41"/>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sz="1800">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5" name="Google Shape;285;p41"/>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6" name="Google Shape;286;p41"/>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287" name="Google Shape;287;p41"/>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solidFill>
                  <a:srgbClr val="6A625B"/>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288" name="Google Shape;288;p4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537"/>
        <p:cNvGrpSpPr/>
        <p:nvPr/>
      </p:nvGrpSpPr>
      <p:grpSpPr>
        <a:xfrm>
          <a:off x="0" y="0"/>
          <a:ext cx="0" cy="0"/>
          <a:chOff x="0" y="0"/>
          <a:chExt cx="0" cy="0"/>
        </a:xfrm>
      </p:grpSpPr>
      <p:pic>
        <p:nvPicPr>
          <p:cNvPr id="538" name="Google Shape;538;p77"/>
          <p:cNvPicPr preferRelativeResize="0"/>
          <p:nvPr/>
        </p:nvPicPr>
        <p:blipFill rotWithShape="1">
          <a:blip r:embed="rId2">
            <a:alphaModFix/>
          </a:blip>
          <a:srcRect/>
          <a:stretch/>
        </p:blipFill>
        <p:spPr>
          <a:xfrm flipH="1">
            <a:off x="0" y="893"/>
            <a:ext cx="12188822" cy="6856212"/>
          </a:xfrm>
          <a:prstGeom prst="rect">
            <a:avLst/>
          </a:prstGeom>
          <a:noFill/>
          <a:ln>
            <a:noFill/>
          </a:ln>
        </p:spPr>
      </p:pic>
      <p:sp>
        <p:nvSpPr>
          <p:cNvPr id="539" name="Google Shape;539;p7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40" name="Google Shape;540;p7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41" name="Google Shape;541;p7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42" name="Google Shape;542;p7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543"/>
        <p:cNvGrpSpPr/>
        <p:nvPr/>
      </p:nvGrpSpPr>
      <p:grpSpPr>
        <a:xfrm>
          <a:off x="0" y="0"/>
          <a:ext cx="0" cy="0"/>
          <a:chOff x="0" y="0"/>
          <a:chExt cx="0" cy="0"/>
        </a:xfrm>
      </p:grpSpPr>
      <p:sp>
        <p:nvSpPr>
          <p:cNvPr id="544" name="Google Shape;544;p78"/>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a:p>
        </p:txBody>
      </p:sp>
      <p:sp>
        <p:nvSpPr>
          <p:cNvPr id="545" name="Google Shape;545;p78"/>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a:p>
        </p:txBody>
      </p:sp>
      <p:cxnSp>
        <p:nvCxnSpPr>
          <p:cNvPr id="546" name="Google Shape;546;p78"/>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547" name="Google Shape;547;p78"/>
          <p:cNvGrpSpPr/>
          <p:nvPr/>
        </p:nvGrpSpPr>
        <p:grpSpPr>
          <a:xfrm>
            <a:off x="1" y="-1588"/>
            <a:ext cx="12188700" cy="6859588"/>
            <a:chOff x="1" y="-1588"/>
            <a:chExt cx="12188700" cy="6859588"/>
          </a:xfrm>
        </p:grpSpPr>
        <p:cxnSp>
          <p:nvCxnSpPr>
            <p:cNvPr id="548" name="Google Shape;548;p78"/>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49" name="Google Shape;549;p7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50" name="Google Shape;550;p7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51" name="Google Shape;551;p7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2" name="Google Shape;552;p78"/>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3" name="Google Shape;553;p7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54" name="Google Shape;554;p78"/>
          <p:cNvSpPr txBox="1">
            <a:spLocks noGrp="1"/>
          </p:cNvSpPr>
          <p:nvPr>
            <p:ph type="title"/>
          </p:nvPr>
        </p:nvSpPr>
        <p:spPr>
          <a:xfrm>
            <a:off x="571500" y="63504"/>
            <a:ext cx="116172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grpSp>
        <p:nvGrpSpPr>
          <p:cNvPr id="555" name="Google Shape;555;p78"/>
          <p:cNvGrpSpPr/>
          <p:nvPr/>
        </p:nvGrpSpPr>
        <p:grpSpPr>
          <a:xfrm>
            <a:off x="501779" y="1767025"/>
            <a:ext cx="11185561" cy="4395468"/>
            <a:chOff x="501778" y="1690825"/>
            <a:chExt cx="11185561" cy="4395468"/>
          </a:xfrm>
        </p:grpSpPr>
        <p:sp>
          <p:nvSpPr>
            <p:cNvPr id="556" name="Google Shape;556;p7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7" name="Google Shape;557;p7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8" name="Google Shape;558;p7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9" name="Google Shape;559;p7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60"/>
        <p:cNvGrpSpPr/>
        <p:nvPr/>
      </p:nvGrpSpPr>
      <p:grpSpPr>
        <a:xfrm>
          <a:off x="0" y="0"/>
          <a:ext cx="0" cy="0"/>
          <a:chOff x="0" y="0"/>
          <a:chExt cx="0" cy="0"/>
        </a:xfrm>
      </p:grpSpPr>
      <p:pic>
        <p:nvPicPr>
          <p:cNvPr id="561" name="Google Shape;561;p79"/>
          <p:cNvPicPr preferRelativeResize="0"/>
          <p:nvPr/>
        </p:nvPicPr>
        <p:blipFill rotWithShape="1">
          <a:blip r:embed="rId2">
            <a:alphaModFix/>
          </a:blip>
          <a:srcRect b="8029"/>
          <a:stretch/>
        </p:blipFill>
        <p:spPr>
          <a:xfrm>
            <a:off x="0" y="0"/>
            <a:ext cx="12188827" cy="6858000"/>
          </a:xfrm>
          <a:prstGeom prst="rect">
            <a:avLst/>
          </a:prstGeom>
          <a:noFill/>
          <a:ln>
            <a:noFill/>
          </a:ln>
        </p:spPr>
      </p:pic>
      <p:sp>
        <p:nvSpPr>
          <p:cNvPr id="562" name="Google Shape;562;p79"/>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3" name="Google Shape;563;p7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4" name="Google Shape;564;p79"/>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565" name="Google Shape;565;p79"/>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pic>
        <p:nvPicPr>
          <p:cNvPr id="566" name="Google Shape;566;p7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pic>
        <p:nvPicPr>
          <p:cNvPr id="567" name="Google Shape;567;p79"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568" name="Google Shape;568;p79"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569" name="Google Shape;569;p79" descr="Drk Green Tree.png"/>
          <p:cNvPicPr preferRelativeResize="0"/>
          <p:nvPr/>
        </p:nvPicPr>
        <p:blipFill rotWithShape="1">
          <a:blip r:embed="rId6">
            <a:alphaModFix/>
          </a:blip>
          <a:srcRect/>
          <a:stretch/>
        </p:blipFill>
        <p:spPr>
          <a:xfrm>
            <a:off x="255650" y="5949533"/>
            <a:ext cx="416595" cy="745129"/>
          </a:xfrm>
          <a:prstGeom prst="rect">
            <a:avLst/>
          </a:prstGeom>
          <a:noFill/>
          <a:ln>
            <a:noFill/>
          </a:ln>
        </p:spPr>
      </p:pic>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70"/>
        <p:cNvGrpSpPr/>
        <p:nvPr/>
      </p:nvGrpSpPr>
      <p:grpSpPr>
        <a:xfrm>
          <a:off x="0" y="0"/>
          <a:ext cx="0" cy="0"/>
          <a:chOff x="0" y="0"/>
          <a:chExt cx="0" cy="0"/>
        </a:xfrm>
      </p:grpSpPr>
      <p:sp>
        <p:nvSpPr>
          <p:cNvPr id="571" name="Google Shape;571;p8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2" name="Google Shape;572;p80"/>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3" name="Google Shape;573;p80"/>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4" name="Google Shape;574;p80"/>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75"/>
        <p:cNvGrpSpPr/>
        <p:nvPr/>
      </p:nvGrpSpPr>
      <p:grpSpPr>
        <a:xfrm>
          <a:off x="0" y="0"/>
          <a:ext cx="0" cy="0"/>
          <a:chOff x="0" y="0"/>
          <a:chExt cx="0" cy="0"/>
        </a:xfrm>
      </p:grpSpPr>
      <p:sp>
        <p:nvSpPr>
          <p:cNvPr id="576" name="Google Shape;576;p8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7" name="Google Shape;577;p81"/>
          <p:cNvSpPr txBox="1">
            <a:spLocks noGrp="1"/>
          </p:cNvSpPr>
          <p:nvPr>
            <p:ph type="body" idx="1"/>
          </p:nvPr>
        </p:nvSpPr>
        <p:spPr>
          <a:xfrm>
            <a:off x="502714" y="968960"/>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200"/>
              <a:buFont typeface="Arial"/>
              <a:buNone/>
              <a:defRPr sz="2200" b="0" i="0" u="none" strike="noStrike" cap="none">
                <a:solidFill>
                  <a:srgbClr val="818181"/>
                </a:solidFill>
                <a:latin typeface="Arial"/>
                <a:ea typeface="Arial"/>
                <a:cs typeface="Arial"/>
                <a:sym typeface="Arial"/>
              </a:defRPr>
            </a:lvl1pPr>
            <a:lvl2pPr marL="914400" marR="0" lvl="1" indent="-342900" algn="l" rtl="0">
              <a:lnSpc>
                <a:spcPct val="100000"/>
              </a:lnSpc>
              <a:spcBef>
                <a:spcPts val="200"/>
              </a:spcBef>
              <a:spcAft>
                <a:spcPts val="0"/>
              </a:spcAft>
              <a:buClr>
                <a:srgbClr val="818181"/>
              </a:buClr>
              <a:buSzPts val="1800"/>
              <a:buFont typeface="Arial"/>
              <a:buChar char="•"/>
              <a:defRPr sz="1800" b="0" i="0" u="none" strike="noStrike" cap="none">
                <a:solidFill>
                  <a:srgbClr val="818181"/>
                </a:solidFill>
                <a:latin typeface="Arial"/>
                <a:ea typeface="Arial"/>
                <a:cs typeface="Arial"/>
                <a:sym typeface="Arial"/>
              </a:defRPr>
            </a:lvl2pPr>
            <a:lvl3pPr marL="1371600" marR="0" lvl="2" indent="-330200" algn="l" rtl="0">
              <a:lnSpc>
                <a:spcPct val="100000"/>
              </a:lnSpc>
              <a:spcBef>
                <a:spcPts val="6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17500" algn="l" rtl="0">
              <a:lnSpc>
                <a:spcPct val="100000"/>
              </a:lnSpc>
              <a:spcBef>
                <a:spcPts val="600"/>
              </a:spcBef>
              <a:spcAft>
                <a:spcPts val="0"/>
              </a:spcAft>
              <a:buClr>
                <a:srgbClr val="818181"/>
              </a:buClr>
              <a:buSzPts val="1400"/>
              <a:buFont typeface="Arial"/>
              <a:buChar char="•"/>
              <a:defRPr sz="1400" b="1" i="0" u="none" strike="noStrike" cap="none">
                <a:solidFill>
                  <a:srgbClr val="818181"/>
                </a:solidFill>
                <a:latin typeface="Arial"/>
                <a:ea typeface="Arial"/>
                <a:cs typeface="Arial"/>
                <a:sym typeface="Arial"/>
              </a:defRPr>
            </a:lvl4pPr>
            <a:lvl5pPr marL="2286000" marR="0" lvl="4" indent="-228600" algn="l" rtl="0">
              <a:lnSpc>
                <a:spcPct val="100000"/>
              </a:lnSpc>
              <a:spcBef>
                <a:spcPts val="600"/>
              </a:spcBef>
              <a:spcAft>
                <a:spcPts val="0"/>
              </a:spcAft>
              <a:buClr>
                <a:srgbClr val="818181"/>
              </a:buClr>
              <a:buSzPts val="14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6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78"/>
        <p:cNvGrpSpPr/>
        <p:nvPr/>
      </p:nvGrpSpPr>
      <p:grpSpPr>
        <a:xfrm>
          <a:off x="0" y="0"/>
          <a:ext cx="0" cy="0"/>
          <a:chOff x="0" y="0"/>
          <a:chExt cx="0" cy="0"/>
        </a:xfrm>
      </p:grpSpPr>
      <p:pic>
        <p:nvPicPr>
          <p:cNvPr id="579" name="Google Shape;579;p82"/>
          <p:cNvPicPr preferRelativeResize="0"/>
          <p:nvPr/>
        </p:nvPicPr>
        <p:blipFill rotWithShape="1">
          <a:blip r:embed="rId2">
            <a:alphaModFix/>
          </a:blip>
          <a:srcRect/>
          <a:stretch/>
        </p:blipFill>
        <p:spPr>
          <a:xfrm flipH="1">
            <a:off x="3171" y="0"/>
            <a:ext cx="12188830" cy="6856216"/>
          </a:xfrm>
          <a:prstGeom prst="rect">
            <a:avLst/>
          </a:prstGeom>
          <a:noFill/>
          <a:ln>
            <a:noFill/>
          </a:ln>
        </p:spPr>
      </p:pic>
      <p:sp>
        <p:nvSpPr>
          <p:cNvPr id="580" name="Google Shape;580;p82"/>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81" name="Google Shape;581;p82"/>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582" name="Google Shape;582;p82"/>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583" name="Google Shape;583;p82"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84"/>
        <p:cNvGrpSpPr/>
        <p:nvPr/>
      </p:nvGrpSpPr>
      <p:grpSpPr>
        <a:xfrm>
          <a:off x="0" y="0"/>
          <a:ext cx="0" cy="0"/>
          <a:chOff x="0" y="0"/>
          <a:chExt cx="0" cy="0"/>
        </a:xfrm>
      </p:grpSpPr>
      <p:pic>
        <p:nvPicPr>
          <p:cNvPr id="585" name="Google Shape;585;p83"/>
          <p:cNvPicPr preferRelativeResize="0"/>
          <p:nvPr/>
        </p:nvPicPr>
        <p:blipFill rotWithShape="1">
          <a:blip r:embed="rId2">
            <a:alphaModFix/>
          </a:blip>
          <a:srcRect/>
          <a:stretch/>
        </p:blipFill>
        <p:spPr>
          <a:xfrm>
            <a:off x="-3166" y="0"/>
            <a:ext cx="12188827" cy="6856205"/>
          </a:xfrm>
          <a:prstGeom prst="rect">
            <a:avLst/>
          </a:prstGeom>
          <a:noFill/>
          <a:ln>
            <a:noFill/>
          </a:ln>
        </p:spPr>
      </p:pic>
      <p:pic>
        <p:nvPicPr>
          <p:cNvPr id="586" name="Google Shape;586;p83"/>
          <p:cNvPicPr preferRelativeResize="0"/>
          <p:nvPr/>
        </p:nvPicPr>
        <p:blipFill>
          <a:blip r:embed="rId3">
            <a:alphaModFix/>
          </a:blip>
          <a:stretch>
            <a:fillRect/>
          </a:stretch>
        </p:blipFill>
        <p:spPr>
          <a:xfrm>
            <a:off x="11043412" y="508600"/>
            <a:ext cx="642743" cy="449920"/>
          </a:xfrm>
          <a:prstGeom prst="rect">
            <a:avLst/>
          </a:prstGeom>
          <a:noFill/>
          <a:ln>
            <a:noFill/>
          </a:ln>
        </p:spPr>
      </p:pic>
      <p:sp>
        <p:nvSpPr>
          <p:cNvPr id="587" name="Google Shape;587;p83"/>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000"/>
              <a:buNone/>
              <a:defRPr sz="30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88" name="Google Shape;588;p83"/>
          <p:cNvSpPr txBox="1">
            <a:spLocks noGrp="1"/>
          </p:cNvSpPr>
          <p:nvPr>
            <p:ph type="title" idx="2"/>
          </p:nvPr>
        </p:nvSpPr>
        <p:spPr>
          <a:xfrm>
            <a:off x="415446" y="380049"/>
            <a:ext cx="11421000" cy="2502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800"/>
              <a:buFont typeface="Salesforce Sans Light"/>
              <a:buNone/>
              <a:defRPr sz="18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89" name="Google Shape;589;p83"/>
          <p:cNvPicPr preferRelativeResize="0"/>
          <p:nvPr/>
        </p:nvPicPr>
        <p:blipFill rotWithShape="1">
          <a:blip r:embed="rId4">
            <a:alphaModFix/>
          </a:blip>
          <a:srcRect/>
          <a:stretch/>
        </p:blipFill>
        <p:spPr>
          <a:xfrm>
            <a:off x="-23850" y="4403400"/>
            <a:ext cx="12300551" cy="245457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90"/>
        <p:cNvGrpSpPr/>
        <p:nvPr/>
      </p:nvGrpSpPr>
      <p:grpSpPr>
        <a:xfrm>
          <a:off x="0" y="0"/>
          <a:ext cx="0" cy="0"/>
          <a:chOff x="0" y="0"/>
          <a:chExt cx="0" cy="0"/>
        </a:xfrm>
      </p:grpSpPr>
      <p:pic>
        <p:nvPicPr>
          <p:cNvPr id="591" name="Google Shape;591;p84" descr="Salesforce Logo.png"/>
          <p:cNvPicPr preferRelativeResize="0"/>
          <p:nvPr/>
        </p:nvPicPr>
        <p:blipFill rotWithShape="1">
          <a:blip r:embed="rId2">
            <a:alphaModFix/>
          </a:blip>
          <a:srcRect/>
          <a:stretch/>
        </p:blipFill>
        <p:spPr>
          <a:xfrm>
            <a:off x="11010898" y="6091238"/>
            <a:ext cx="617120" cy="43018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92"/>
        <p:cNvGrpSpPr/>
        <p:nvPr/>
      </p:nvGrpSpPr>
      <p:grpSpPr>
        <a:xfrm>
          <a:off x="0" y="0"/>
          <a:ext cx="0" cy="0"/>
          <a:chOff x="0" y="0"/>
          <a:chExt cx="0" cy="0"/>
        </a:xfrm>
      </p:grpSpPr>
      <p:sp>
        <p:nvSpPr>
          <p:cNvPr id="593" name="Google Shape;593;p85"/>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594" name="Google Shape;594;p85"/>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2900" rtl="0">
              <a:spcBef>
                <a:spcPts val="300"/>
              </a:spcBef>
              <a:spcAft>
                <a:spcPts val="0"/>
              </a:spcAft>
              <a:buSzPts val="1800"/>
              <a:buChar char="•"/>
              <a:defRPr/>
            </a:lvl2pPr>
            <a:lvl3pPr marL="1371600" lvl="2" indent="-330200" rtl="0">
              <a:spcBef>
                <a:spcPts val="600"/>
              </a:spcBef>
              <a:spcAft>
                <a:spcPts val="0"/>
              </a:spcAft>
              <a:buSzPts val="1600"/>
              <a:buChar char="•"/>
              <a:defRPr/>
            </a:lvl3pPr>
            <a:lvl4pPr marL="1828800" lvl="3" indent="-317500" rtl="0">
              <a:spcBef>
                <a:spcPts val="600"/>
              </a:spcBef>
              <a:spcAft>
                <a:spcPts val="0"/>
              </a:spcAft>
              <a:buSzPts val="1400"/>
              <a:buChar char="•"/>
              <a:defRPr/>
            </a:lvl4pPr>
            <a:lvl5pPr marL="2286000" lvl="4" indent="-228600" rtl="0">
              <a:spcBef>
                <a:spcPts val="600"/>
              </a:spcBef>
              <a:spcAft>
                <a:spcPts val="0"/>
              </a:spcAft>
              <a:buSzPts val="1400"/>
              <a:buNone/>
              <a:defRPr/>
            </a:lvl5pPr>
            <a:lvl6pPr marL="2743200" lvl="5" indent="-355600" rtl="0">
              <a:spcBef>
                <a:spcPts val="6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595" name="Google Shape;595;p85"/>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96" name="Google Shape;596;p85"/>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97" name="Google Shape;597;p85"/>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289"/>
        <p:cNvGrpSpPr/>
        <p:nvPr/>
      </p:nvGrpSpPr>
      <p:grpSpPr>
        <a:xfrm>
          <a:off x="0" y="0"/>
          <a:ext cx="0" cy="0"/>
          <a:chOff x="0" y="0"/>
          <a:chExt cx="0" cy="0"/>
        </a:xfrm>
      </p:grpSpPr>
      <p:pic>
        <p:nvPicPr>
          <p:cNvPr id="290" name="Google Shape;290;p42"/>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91" name="Google Shape;291;p4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92" name="Google Shape;292;p42"/>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3" name="Google Shape;293;p42"/>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4" name="Google Shape;294;p42"/>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5" name="Google Shape;295;p42"/>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296" name="Google Shape;296;p4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297" name="Google Shape;297;p42"/>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606"/>
        <p:cNvGrpSpPr/>
        <p:nvPr/>
      </p:nvGrpSpPr>
      <p:grpSpPr>
        <a:xfrm>
          <a:off x="0" y="0"/>
          <a:ext cx="0" cy="0"/>
          <a:chOff x="0" y="0"/>
          <a:chExt cx="0" cy="0"/>
        </a:xfrm>
      </p:grpSpPr>
      <p:pic>
        <p:nvPicPr>
          <p:cNvPr id="607" name="Google Shape;607;p88"/>
          <p:cNvPicPr preferRelativeResize="0"/>
          <p:nvPr/>
        </p:nvPicPr>
        <p:blipFill rotWithShape="1">
          <a:blip r:embed="rId2">
            <a:alphaModFix/>
          </a:blip>
          <a:srcRect t="119" b="129"/>
          <a:stretch/>
        </p:blipFill>
        <p:spPr>
          <a:xfrm>
            <a:off x="4" y="0"/>
            <a:ext cx="12188818" cy="6839348"/>
          </a:xfrm>
          <a:prstGeom prst="rect">
            <a:avLst/>
          </a:prstGeom>
          <a:noFill/>
          <a:ln>
            <a:noFill/>
          </a:ln>
        </p:spPr>
      </p:pic>
      <p:sp>
        <p:nvSpPr>
          <p:cNvPr id="608" name="Google Shape;608;p88"/>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200"/>
              <a:buFont typeface="Salesforce Sans"/>
              <a:buNone/>
              <a:defRPr sz="2200">
                <a:solidFill>
                  <a:schemeClr val="accent1"/>
                </a:solidFill>
              </a:defRPr>
            </a:lvl1pPr>
            <a:lvl2pPr marL="914400" lvl="1" indent="-342900" algn="l" rtl="0">
              <a:lnSpc>
                <a:spcPct val="100000"/>
              </a:lnSpc>
              <a:spcBef>
                <a:spcPts val="300"/>
              </a:spcBef>
              <a:spcAft>
                <a:spcPts val="0"/>
              </a:spcAft>
              <a:buClr>
                <a:schemeClr val="accent1"/>
              </a:buClr>
              <a:buSzPts val="1800"/>
              <a:buChar char="•"/>
              <a:defRPr>
                <a:solidFill>
                  <a:schemeClr val="accent1"/>
                </a:solidFill>
              </a:defRPr>
            </a:lvl2pPr>
            <a:lvl3pPr marL="1371600" lvl="2" indent="-330200" algn="l" rtl="0">
              <a:lnSpc>
                <a:spcPct val="100000"/>
              </a:lnSpc>
              <a:spcBef>
                <a:spcPts val="600"/>
              </a:spcBef>
              <a:spcAft>
                <a:spcPts val="0"/>
              </a:spcAft>
              <a:buSzPts val="1600"/>
              <a:buChar char="•"/>
              <a:defRPr>
                <a:solidFill>
                  <a:schemeClr val="lt2"/>
                </a:solidFill>
              </a:defRPr>
            </a:lvl3pPr>
            <a:lvl4pPr marL="1828800" lvl="3" indent="-317500" algn="l" rtl="0">
              <a:lnSpc>
                <a:spcPct val="100000"/>
              </a:lnSpc>
              <a:spcBef>
                <a:spcPts val="600"/>
              </a:spcBef>
              <a:spcAft>
                <a:spcPts val="0"/>
              </a:spcAft>
              <a:buSzPts val="1400"/>
              <a:buChar char="•"/>
              <a:defRPr>
                <a:solidFill>
                  <a:schemeClr val="accent1"/>
                </a:solidFill>
              </a:defRPr>
            </a:lvl4pPr>
            <a:lvl5pPr marL="2286000" lvl="4" indent="-228600" algn="l" rtl="0">
              <a:lnSpc>
                <a:spcPct val="100000"/>
              </a:lnSpc>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609" name="Google Shape;609;p88"/>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0" name="Google Shape;610;p88"/>
          <p:cNvSpPr txBox="1">
            <a:spLocks noGrp="1"/>
          </p:cNvSpPr>
          <p:nvPr>
            <p:ph type="title"/>
          </p:nvPr>
        </p:nvSpPr>
        <p:spPr>
          <a:xfrm>
            <a:off x="571505" y="161158"/>
            <a:ext cx="4204800" cy="9906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600">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11" name="Google Shape;611;p88"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615"/>
        <p:cNvGrpSpPr/>
        <p:nvPr/>
      </p:nvGrpSpPr>
      <p:grpSpPr>
        <a:xfrm>
          <a:off x="0" y="0"/>
          <a:ext cx="0" cy="0"/>
          <a:chOff x="0" y="0"/>
          <a:chExt cx="0" cy="0"/>
        </a:xfrm>
      </p:grpSpPr>
      <p:pic>
        <p:nvPicPr>
          <p:cNvPr id="616" name="Google Shape;616;p90"/>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617" name="Google Shape;617;p90"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
        <p:nvSpPr>
          <p:cNvPr id="618" name="Google Shape;618;p90"/>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9" name="Google Shape;619;p90"/>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20" name="Google Shape;620;p90"/>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621" name="Google Shape;621;p90"/>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622" name="Google Shape;622;p90"/>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623" name="Google Shape;623;p90"/>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624" name="Google Shape;624;p90"/>
          <p:cNvPicPr preferRelativeResize="0"/>
          <p:nvPr/>
        </p:nvPicPr>
        <p:blipFill rotWithShape="1">
          <a:blip r:embed="rId7">
            <a:alphaModFix/>
          </a:blip>
          <a:srcRect l="-296" t="-8231" r="15643" b="5846"/>
          <a:stretch/>
        </p:blipFill>
        <p:spPr>
          <a:xfrm>
            <a:off x="5352450" y="6263000"/>
            <a:ext cx="6836375" cy="600575"/>
          </a:xfrm>
          <a:prstGeom prst="rect">
            <a:avLst/>
          </a:prstGeom>
          <a:noFill/>
          <a:ln>
            <a:noFill/>
          </a:ln>
        </p:spPr>
      </p:pic>
      <p:sp>
        <p:nvSpPr>
          <p:cNvPr id="625" name="Google Shape;625;p9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626" name="Google Shape;626;p90"/>
          <p:cNvSpPr txBox="1">
            <a:spLocks noGrp="1"/>
          </p:cNvSpPr>
          <p:nvPr>
            <p:ph type="body" idx="2"/>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627"/>
        <p:cNvGrpSpPr/>
        <p:nvPr/>
      </p:nvGrpSpPr>
      <p:grpSpPr>
        <a:xfrm>
          <a:off x="0" y="0"/>
          <a:ext cx="0" cy="0"/>
          <a:chOff x="0" y="0"/>
          <a:chExt cx="0" cy="0"/>
        </a:xfrm>
      </p:grpSpPr>
      <p:pic>
        <p:nvPicPr>
          <p:cNvPr id="628" name="Google Shape;628;p91"/>
          <p:cNvPicPr preferRelativeResize="0"/>
          <p:nvPr/>
        </p:nvPicPr>
        <p:blipFill rotWithShape="1">
          <a:blip r:embed="rId2">
            <a:alphaModFix/>
          </a:blip>
          <a:srcRect l="478" t="2400" r="1922"/>
          <a:stretch/>
        </p:blipFill>
        <p:spPr>
          <a:xfrm flipH="1">
            <a:off x="3233" y="893"/>
            <a:ext cx="12399903" cy="6854425"/>
          </a:xfrm>
          <a:prstGeom prst="rect">
            <a:avLst/>
          </a:prstGeom>
          <a:noFill/>
          <a:ln>
            <a:noFill/>
          </a:ln>
        </p:spPr>
      </p:pic>
      <p:grpSp>
        <p:nvGrpSpPr>
          <p:cNvPr id="629" name="Google Shape;629;p91"/>
          <p:cNvGrpSpPr/>
          <p:nvPr/>
        </p:nvGrpSpPr>
        <p:grpSpPr>
          <a:xfrm>
            <a:off x="2559417" y="5500738"/>
            <a:ext cx="827907" cy="1175445"/>
            <a:chOff x="723336" y="4484318"/>
            <a:chExt cx="1333398" cy="1893131"/>
          </a:xfrm>
        </p:grpSpPr>
        <p:pic>
          <p:nvPicPr>
            <p:cNvPr id="630" name="Google Shape;630;p91"/>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631" name="Google Shape;631;p91"/>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632" name="Google Shape;632;p91"/>
          <p:cNvGrpSpPr/>
          <p:nvPr/>
        </p:nvGrpSpPr>
        <p:grpSpPr>
          <a:xfrm>
            <a:off x="2435" y="4458965"/>
            <a:ext cx="1837420" cy="2139627"/>
            <a:chOff x="1082246" y="4738045"/>
            <a:chExt cx="1890350" cy="2201262"/>
          </a:xfrm>
        </p:grpSpPr>
        <p:pic>
          <p:nvPicPr>
            <p:cNvPr id="633" name="Google Shape;633;p9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634" name="Google Shape;634;p91"/>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635" name="Google Shape;635;p9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636" name="Google Shape;636;p91"/>
          <p:cNvGrpSpPr/>
          <p:nvPr/>
        </p:nvGrpSpPr>
        <p:grpSpPr>
          <a:xfrm>
            <a:off x="1449060" y="5375205"/>
            <a:ext cx="1333398" cy="1269442"/>
            <a:chOff x="2666809" y="5395728"/>
            <a:chExt cx="1333398" cy="1269442"/>
          </a:xfrm>
        </p:grpSpPr>
        <p:pic>
          <p:nvPicPr>
            <p:cNvPr id="637" name="Google Shape;637;p9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638" name="Google Shape;638;p91"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639" name="Google Shape;639;p91" descr="pasted-image.pdf"/>
          <p:cNvPicPr preferRelativeResize="0"/>
          <p:nvPr/>
        </p:nvPicPr>
        <p:blipFill rotWithShape="1">
          <a:blip r:embed="rId7">
            <a:alphaModFix/>
          </a:blip>
          <a:srcRect/>
          <a:stretch/>
        </p:blipFill>
        <p:spPr>
          <a:xfrm>
            <a:off x="11030573" y="565459"/>
            <a:ext cx="635568" cy="444979"/>
          </a:xfrm>
          <a:prstGeom prst="rect">
            <a:avLst/>
          </a:prstGeom>
          <a:noFill/>
          <a:ln>
            <a:noFill/>
          </a:ln>
        </p:spPr>
      </p:pic>
      <p:sp>
        <p:nvSpPr>
          <p:cNvPr id="640" name="Google Shape;640;p91"/>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641" name="Google Shape;641;p91"/>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642" name="Google Shape;642;p91" descr="pasted-image.pdf"/>
          <p:cNvPicPr preferRelativeResize="0"/>
          <p:nvPr/>
        </p:nvPicPr>
        <p:blipFill rotWithShape="1">
          <a:blip r:embed="rId7">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1_2-column">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338328" y="1599479"/>
            <a:ext cx="11394900" cy="4351199"/>
          </a:xfrm>
          <a:prstGeom prst="rect">
            <a:avLst/>
          </a:prstGeom>
          <a:noFill/>
          <a:ln>
            <a:noFill/>
          </a:ln>
        </p:spPr>
        <p:txBody>
          <a:bodyPr lIns="91425" tIns="91425" rIns="91425" bIns="91425" anchor="t" anchorCtr="0"/>
          <a:lstStyle>
            <a:lvl1pPr marL="231775" indent="-117475" algn="l" rtl="0">
              <a:lnSpc>
                <a:spcPct val="90000"/>
              </a:lnSpc>
              <a:spcBef>
                <a:spcPts val="400"/>
              </a:spcBef>
              <a:spcAft>
                <a:spcPts val="600"/>
              </a:spcAft>
              <a:buClr>
                <a:srgbClr val="7F7F7F"/>
              </a:buClr>
              <a:buFont typeface="Arial"/>
              <a:buChar char="•"/>
              <a:defRPr/>
            </a:lvl1pPr>
            <a:lvl2pPr marL="463550" indent="-146050" algn="l" rtl="0">
              <a:lnSpc>
                <a:spcPct val="90000"/>
              </a:lnSpc>
              <a:spcBef>
                <a:spcPts val="300"/>
              </a:spcBef>
              <a:spcAft>
                <a:spcPts val="600"/>
              </a:spcAft>
              <a:buClr>
                <a:srgbClr val="BFBFBF"/>
              </a:buClr>
              <a:buFont typeface="Calibri"/>
              <a:buChar char="‐"/>
              <a:defRPr/>
            </a:lvl2pPr>
            <a:lvl3pPr marL="520700" indent="12700" algn="l" rtl="0">
              <a:lnSpc>
                <a:spcPct val="90000"/>
              </a:lnSpc>
              <a:spcBef>
                <a:spcPts val="300"/>
              </a:spcBef>
              <a:spcAft>
                <a:spcPts val="600"/>
              </a:spcAft>
              <a:buClr>
                <a:srgbClr val="BFBFBF"/>
              </a:buClr>
              <a:buFont typeface="Arial"/>
              <a:buChar char="•"/>
              <a:defRPr/>
            </a:lvl3pPr>
            <a:lvl4pPr marL="520700" indent="177800" algn="l" rtl="0">
              <a:lnSpc>
                <a:spcPct val="90000"/>
              </a:lnSpc>
              <a:spcBef>
                <a:spcPts val="300"/>
              </a:spcBef>
              <a:spcAft>
                <a:spcPts val="600"/>
              </a:spcAft>
              <a:buClr>
                <a:srgbClr val="7F7F7F"/>
              </a:buClr>
              <a:buFont typeface="Arial"/>
              <a:buChar char="​"/>
              <a:defRPr/>
            </a:lvl4pPr>
            <a:lvl5pPr marL="520700" indent="-25400" algn="l" rtl="0">
              <a:lnSpc>
                <a:spcPct val="90000"/>
              </a:lnSpc>
              <a:spcBef>
                <a:spcPts val="300"/>
              </a:spcBef>
              <a:spcAft>
                <a:spcPts val="600"/>
              </a:spcAft>
              <a:buClr>
                <a:srgbClr val="7F7F7F"/>
              </a:buClr>
              <a:buFont typeface="Arial"/>
              <a:buChar char="​"/>
              <a:defRPr/>
            </a:lvl5pPr>
            <a:lvl6pPr marL="2514600" indent="-12700" algn="l" rtl="0">
              <a:spcBef>
                <a:spcPts val="400"/>
              </a:spcBef>
              <a:buClr>
                <a:schemeClr val="dk1"/>
              </a:buClr>
              <a:buFont typeface="Arial"/>
              <a:buChar char="•"/>
              <a:defRPr/>
            </a:lvl6pPr>
            <a:lvl7pPr marL="2971800" indent="-12700" algn="l" rtl="0">
              <a:spcBef>
                <a:spcPts val="400"/>
              </a:spcBef>
              <a:buClr>
                <a:schemeClr val="dk1"/>
              </a:buClr>
              <a:buFont typeface="Arial"/>
              <a:buChar char="•"/>
              <a:defRPr/>
            </a:lvl7pPr>
            <a:lvl8pPr marL="3429000" indent="-12700" algn="l" rtl="0">
              <a:spcBef>
                <a:spcPts val="400"/>
              </a:spcBef>
              <a:buClr>
                <a:schemeClr val="dk1"/>
              </a:buClr>
              <a:buFont typeface="Arial"/>
              <a:buChar char="•"/>
              <a:defRPr/>
            </a:lvl8pPr>
            <a:lvl9pPr marL="3886200" indent="-12700" algn="l" rtl="0">
              <a:spcBef>
                <a:spcPts val="400"/>
              </a:spcBef>
              <a:buClr>
                <a:schemeClr val="dk1"/>
              </a:buClr>
              <a:buFont typeface="Arial"/>
              <a:buChar char="•"/>
              <a:defRPr/>
            </a:lvl9pPr>
          </a:lstStyle>
          <a:p>
            <a:endParaRPr/>
          </a:p>
        </p:txBody>
      </p:sp>
      <p:sp>
        <p:nvSpPr>
          <p:cNvPr id="102" name="Shape 102"/>
          <p:cNvSpPr txBox="1">
            <a:spLocks noGrp="1"/>
          </p:cNvSpPr>
          <p:nvPr>
            <p:ph type="title"/>
          </p:nvPr>
        </p:nvSpPr>
        <p:spPr>
          <a:xfrm>
            <a:off x="338137" y="90488"/>
            <a:ext cx="11515799" cy="9081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3" name="Shape 103"/>
          <p:cNvSpPr txBox="1">
            <a:spLocks noGrp="1"/>
          </p:cNvSpPr>
          <p:nvPr>
            <p:ph type="body" idx="2"/>
          </p:nvPr>
        </p:nvSpPr>
        <p:spPr>
          <a:xfrm>
            <a:off x="338328" y="1021079"/>
            <a:ext cx="11484899" cy="338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extLst>
      <p:ext uri="{BB962C8B-B14F-4D97-AF65-F5344CB8AC3E}">
        <p14:creationId xmlns:p14="http://schemas.microsoft.com/office/powerpoint/2010/main" val="8033585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648"/>
        <p:cNvGrpSpPr/>
        <p:nvPr/>
      </p:nvGrpSpPr>
      <p:grpSpPr>
        <a:xfrm>
          <a:off x="0" y="0"/>
          <a:ext cx="0" cy="0"/>
          <a:chOff x="0" y="0"/>
          <a:chExt cx="0" cy="0"/>
        </a:xfrm>
      </p:grpSpPr>
      <p:pic>
        <p:nvPicPr>
          <p:cNvPr id="649" name="Google Shape;649;p93"/>
          <p:cNvPicPr preferRelativeResize="0"/>
          <p:nvPr/>
        </p:nvPicPr>
        <p:blipFill rotWithShape="1">
          <a:blip r:embed="rId2">
            <a:alphaModFix/>
          </a:blip>
          <a:srcRect/>
          <a:stretch/>
        </p:blipFill>
        <p:spPr>
          <a:xfrm>
            <a:off x="0" y="893"/>
            <a:ext cx="12185644" cy="6854425"/>
          </a:xfrm>
          <a:prstGeom prst="rect">
            <a:avLst/>
          </a:prstGeom>
          <a:noFill/>
          <a:ln>
            <a:noFill/>
          </a:ln>
        </p:spPr>
      </p:pic>
      <p:pic>
        <p:nvPicPr>
          <p:cNvPr id="650" name="Google Shape;650;p93"/>
          <p:cNvPicPr preferRelativeResize="0"/>
          <p:nvPr/>
        </p:nvPicPr>
        <p:blipFill rotWithShape="1">
          <a:blip r:embed="rId3">
            <a:alphaModFix/>
          </a:blip>
          <a:srcRect/>
          <a:stretch/>
        </p:blipFill>
        <p:spPr>
          <a:xfrm>
            <a:off x="0" y="893"/>
            <a:ext cx="12185644" cy="6854425"/>
          </a:xfrm>
          <a:prstGeom prst="rect">
            <a:avLst/>
          </a:prstGeom>
          <a:noFill/>
          <a:ln>
            <a:noFill/>
          </a:ln>
        </p:spPr>
      </p:pic>
      <p:sp>
        <p:nvSpPr>
          <p:cNvPr id="651" name="Google Shape;651;p93"/>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5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2" name="Google Shape;652;p93"/>
          <p:cNvSpPr txBox="1">
            <a:spLocks noGrp="1"/>
          </p:cNvSpPr>
          <p:nvPr>
            <p:ph type="subTitle" idx="1"/>
          </p:nvPr>
        </p:nvSpPr>
        <p:spPr>
          <a:xfrm>
            <a:off x="578056" y="3397029"/>
            <a:ext cx="673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53" name="Google Shape;653;p93"/>
          <p:cNvSpPr txBox="1">
            <a:spLocks noGrp="1"/>
          </p:cNvSpPr>
          <p:nvPr>
            <p:ph type="body" idx="2"/>
          </p:nvPr>
        </p:nvSpPr>
        <p:spPr>
          <a:xfrm>
            <a:off x="578056" y="5037324"/>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54" name="Google Shape;654;p93"/>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55" name="Google Shape;655;p93"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656"/>
        <p:cNvGrpSpPr/>
        <p:nvPr/>
      </p:nvGrpSpPr>
      <p:grpSpPr>
        <a:xfrm>
          <a:off x="0" y="0"/>
          <a:ext cx="0" cy="0"/>
          <a:chOff x="0" y="0"/>
          <a:chExt cx="0" cy="0"/>
        </a:xfrm>
      </p:grpSpPr>
      <p:pic>
        <p:nvPicPr>
          <p:cNvPr id="657" name="Google Shape;657;p9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658" name="Google Shape;658;p9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9" name="Google Shape;659;p94"/>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0" name="Google Shape;660;p9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1" name="Google Shape;661;p9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662"/>
        <p:cNvGrpSpPr/>
        <p:nvPr/>
      </p:nvGrpSpPr>
      <p:grpSpPr>
        <a:xfrm>
          <a:off x="0" y="0"/>
          <a:ext cx="0" cy="0"/>
          <a:chOff x="0" y="0"/>
          <a:chExt cx="0" cy="0"/>
        </a:xfrm>
      </p:grpSpPr>
      <p:pic>
        <p:nvPicPr>
          <p:cNvPr id="663" name="Google Shape;663;p95"/>
          <p:cNvPicPr preferRelativeResize="0"/>
          <p:nvPr/>
        </p:nvPicPr>
        <p:blipFill rotWithShape="1">
          <a:blip r:embed="rId2">
            <a:alphaModFix/>
          </a:blip>
          <a:srcRect/>
          <a:stretch/>
        </p:blipFill>
        <p:spPr>
          <a:xfrm>
            <a:off x="0" y="893"/>
            <a:ext cx="12185644" cy="6854425"/>
          </a:xfrm>
          <a:prstGeom prst="rect">
            <a:avLst/>
          </a:prstGeom>
          <a:noFill/>
          <a:ln>
            <a:noFill/>
          </a:ln>
        </p:spPr>
      </p:pic>
      <p:sp>
        <p:nvSpPr>
          <p:cNvPr id="664" name="Google Shape;664;p95"/>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65" name="Google Shape;665;p95"/>
          <p:cNvSpPr txBox="1">
            <a:spLocks noGrp="1"/>
          </p:cNvSpPr>
          <p:nvPr>
            <p:ph type="subTitle" idx="1"/>
          </p:nvPr>
        </p:nvSpPr>
        <p:spPr>
          <a:xfrm>
            <a:off x="578056" y="3397029"/>
            <a:ext cx="67257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66" name="Google Shape;666;p95"/>
          <p:cNvSpPr txBox="1">
            <a:spLocks noGrp="1"/>
          </p:cNvSpPr>
          <p:nvPr>
            <p:ph type="body" idx="2"/>
          </p:nvPr>
        </p:nvSpPr>
        <p:spPr>
          <a:xfrm>
            <a:off x="578056" y="5022185"/>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7" name="Google Shape;667;p95"/>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8" name="Google Shape;668;p95" descr="pasted-image.pdf"/>
          <p:cNvPicPr preferRelativeResize="0"/>
          <p:nvPr/>
        </p:nvPicPr>
        <p:blipFill rotWithShape="1">
          <a:blip r:embed="rId3">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669"/>
        <p:cNvGrpSpPr/>
        <p:nvPr/>
      </p:nvGrpSpPr>
      <p:grpSpPr>
        <a:xfrm>
          <a:off x="0" y="0"/>
          <a:ext cx="0" cy="0"/>
          <a:chOff x="0" y="0"/>
          <a:chExt cx="0" cy="0"/>
        </a:xfrm>
      </p:grpSpPr>
      <p:pic>
        <p:nvPicPr>
          <p:cNvPr id="670" name="Google Shape;670;p96"/>
          <p:cNvPicPr preferRelativeResize="0"/>
          <p:nvPr/>
        </p:nvPicPr>
        <p:blipFill rotWithShape="1">
          <a:blip r:embed="rId2">
            <a:alphaModFix/>
          </a:blip>
          <a:srcRect/>
          <a:stretch/>
        </p:blipFill>
        <p:spPr>
          <a:xfrm>
            <a:off x="914401" y="515243"/>
            <a:ext cx="11271487" cy="6340208"/>
          </a:xfrm>
          <a:prstGeom prst="rect">
            <a:avLst/>
          </a:prstGeom>
          <a:noFill/>
          <a:ln>
            <a:noFill/>
          </a:ln>
        </p:spPr>
      </p:pic>
      <p:pic>
        <p:nvPicPr>
          <p:cNvPr id="671" name="Google Shape;671;p96"/>
          <p:cNvPicPr preferRelativeResize="0"/>
          <p:nvPr/>
        </p:nvPicPr>
        <p:blipFill rotWithShape="1">
          <a:blip r:embed="rId3">
            <a:alphaModFix/>
          </a:blip>
          <a:srcRect/>
          <a:stretch/>
        </p:blipFill>
        <p:spPr>
          <a:xfrm>
            <a:off x="914400" y="515243"/>
            <a:ext cx="11271487" cy="6340208"/>
          </a:xfrm>
          <a:prstGeom prst="rect">
            <a:avLst/>
          </a:prstGeom>
          <a:noFill/>
          <a:ln>
            <a:noFill/>
          </a:ln>
        </p:spPr>
      </p:pic>
      <p:pic>
        <p:nvPicPr>
          <p:cNvPr id="672" name="Google Shape;672;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cxnSp>
        <p:nvCxnSpPr>
          <p:cNvPr id="673" name="Google Shape;673;p96"/>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674" name="Google Shape;674;p96"/>
          <p:cNvSpPr txBox="1">
            <a:spLocks noGrp="1"/>
          </p:cNvSpPr>
          <p:nvPr>
            <p:ph type="ctrTitle"/>
          </p:nvPr>
        </p:nvSpPr>
        <p:spPr>
          <a:xfrm>
            <a:off x="567278" y="2077864"/>
            <a:ext cx="47049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75" name="Google Shape;675;p96"/>
          <p:cNvSpPr txBox="1">
            <a:spLocks noGrp="1"/>
          </p:cNvSpPr>
          <p:nvPr>
            <p:ph type="subTitle" idx="1"/>
          </p:nvPr>
        </p:nvSpPr>
        <p:spPr>
          <a:xfrm>
            <a:off x="578057" y="3397029"/>
            <a:ext cx="469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76" name="Google Shape;676;p96"/>
          <p:cNvSpPr txBox="1">
            <a:spLocks noGrp="1"/>
          </p:cNvSpPr>
          <p:nvPr>
            <p:ph type="body" idx="2"/>
          </p:nvPr>
        </p:nvSpPr>
        <p:spPr>
          <a:xfrm>
            <a:off x="578056" y="5245288"/>
            <a:ext cx="46941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77" name="Google Shape;677;p96"/>
          <p:cNvSpPr txBox="1">
            <a:spLocks noGrp="1"/>
          </p:cNvSpPr>
          <p:nvPr>
            <p:ph type="body" idx="3"/>
          </p:nvPr>
        </p:nvSpPr>
        <p:spPr>
          <a:xfrm>
            <a:off x="578056" y="4964429"/>
            <a:ext cx="46941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78" name="Google Shape;678;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
        <p:nvSpPr>
          <p:cNvPr id="679" name="Google Shape;679;p96"/>
          <p:cNvSpPr>
            <a:spLocks noGrp="1"/>
          </p:cNvSpPr>
          <p:nvPr>
            <p:ph type="pic" idx="4"/>
          </p:nvPr>
        </p:nvSpPr>
        <p:spPr>
          <a:xfrm>
            <a:off x="2627383" y="436563"/>
            <a:ext cx="19062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98"/>
        <p:cNvGrpSpPr/>
        <p:nvPr/>
      </p:nvGrpSpPr>
      <p:grpSpPr>
        <a:xfrm>
          <a:off x="0" y="0"/>
          <a:ext cx="0" cy="0"/>
          <a:chOff x="0" y="0"/>
          <a:chExt cx="0" cy="0"/>
        </a:xfrm>
      </p:grpSpPr>
      <p:pic>
        <p:nvPicPr>
          <p:cNvPr id="299" name="Google Shape;299;p43"/>
          <p:cNvPicPr preferRelativeResize="0"/>
          <p:nvPr/>
        </p:nvPicPr>
        <p:blipFill rotWithShape="1">
          <a:blip r:embed="rId2">
            <a:alphaModFix/>
          </a:blip>
          <a:srcRect/>
          <a:stretch/>
        </p:blipFill>
        <p:spPr>
          <a:xfrm>
            <a:off x="2" y="893"/>
            <a:ext cx="12188822" cy="6856208"/>
          </a:xfrm>
          <a:prstGeom prst="rect">
            <a:avLst/>
          </a:prstGeom>
          <a:noFill/>
          <a:ln>
            <a:noFill/>
          </a:ln>
        </p:spPr>
      </p:pic>
      <p:sp>
        <p:nvSpPr>
          <p:cNvPr id="300" name="Google Shape;300;p4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1" name="Google Shape;301;p43"/>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2" name="Google Shape;302;p4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3" name="Google Shape;303;p4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80"/>
        <p:cNvGrpSpPr/>
        <p:nvPr/>
      </p:nvGrpSpPr>
      <p:grpSpPr>
        <a:xfrm>
          <a:off x="0" y="0"/>
          <a:ext cx="0" cy="0"/>
          <a:chOff x="0" y="0"/>
          <a:chExt cx="0" cy="0"/>
        </a:xfrm>
      </p:grpSpPr>
      <p:pic>
        <p:nvPicPr>
          <p:cNvPr id="681" name="Google Shape;681;p97"/>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2" name="Google Shape;682;p9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83" name="Google Shape;683;p9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684" name="Google Shape;684;p9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685" name="Google Shape;685;p97"/>
          <p:cNvSpPr txBox="1">
            <a:spLocks noGrp="1"/>
          </p:cNvSpPr>
          <p:nvPr>
            <p:ph type="ftr" idx="11"/>
          </p:nvPr>
        </p:nvSpPr>
        <p:spPr>
          <a:xfrm>
            <a:off x="571500"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86" name="Google Shape;686;p97"/>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687"/>
        <p:cNvGrpSpPr/>
        <p:nvPr/>
      </p:nvGrpSpPr>
      <p:grpSpPr>
        <a:xfrm>
          <a:off x="0" y="0"/>
          <a:ext cx="0" cy="0"/>
          <a:chOff x="0" y="0"/>
          <a:chExt cx="0" cy="0"/>
        </a:xfrm>
      </p:grpSpPr>
      <p:pic>
        <p:nvPicPr>
          <p:cNvPr id="688" name="Google Shape;688;p98"/>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9" name="Google Shape;689;p9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0" name="Google Shape;690;p98"/>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sz="1900">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1" name="Google Shape;691;p98"/>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2" name="Google Shape;692;p98"/>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693" name="Google Shape;693;p98"/>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solidFill>
                  <a:srgbClr val="6A625B"/>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694" name="Google Shape;694;p9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695"/>
        <p:cNvGrpSpPr/>
        <p:nvPr/>
      </p:nvGrpSpPr>
      <p:grpSpPr>
        <a:xfrm>
          <a:off x="0" y="0"/>
          <a:ext cx="0" cy="0"/>
          <a:chOff x="0" y="0"/>
          <a:chExt cx="0" cy="0"/>
        </a:xfrm>
      </p:grpSpPr>
      <p:pic>
        <p:nvPicPr>
          <p:cNvPr id="696" name="Google Shape;696;p99"/>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97" name="Google Shape;697;p9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8" name="Google Shape;698;p99"/>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9" name="Google Shape;699;p99"/>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0" name="Google Shape;700;p99"/>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1" name="Google Shape;701;p99"/>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2" name="Google Shape;702;p9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703" name="Google Shape;703;p99"/>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704"/>
        <p:cNvGrpSpPr/>
        <p:nvPr/>
      </p:nvGrpSpPr>
      <p:grpSpPr>
        <a:xfrm>
          <a:off x="0" y="0"/>
          <a:ext cx="0" cy="0"/>
          <a:chOff x="0" y="0"/>
          <a:chExt cx="0" cy="0"/>
        </a:xfrm>
      </p:grpSpPr>
      <p:pic>
        <p:nvPicPr>
          <p:cNvPr id="705" name="Google Shape;705;p100"/>
          <p:cNvPicPr preferRelativeResize="0"/>
          <p:nvPr/>
        </p:nvPicPr>
        <p:blipFill rotWithShape="1">
          <a:blip r:embed="rId2">
            <a:alphaModFix/>
          </a:blip>
          <a:srcRect/>
          <a:stretch/>
        </p:blipFill>
        <p:spPr>
          <a:xfrm>
            <a:off x="2" y="893"/>
            <a:ext cx="12185644" cy="6854425"/>
          </a:xfrm>
          <a:prstGeom prst="rect">
            <a:avLst/>
          </a:prstGeom>
          <a:noFill/>
          <a:ln>
            <a:noFill/>
          </a:ln>
        </p:spPr>
      </p:pic>
      <p:sp>
        <p:nvSpPr>
          <p:cNvPr id="706" name="Google Shape;706;p10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07" name="Google Shape;707;p100"/>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8" name="Google Shape;708;p10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9" name="Google Shape;709;p10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710"/>
        <p:cNvGrpSpPr/>
        <p:nvPr/>
      </p:nvGrpSpPr>
      <p:grpSpPr>
        <a:xfrm>
          <a:off x="0" y="0"/>
          <a:ext cx="0" cy="0"/>
          <a:chOff x="0" y="0"/>
          <a:chExt cx="0" cy="0"/>
        </a:xfrm>
      </p:grpSpPr>
      <p:pic>
        <p:nvPicPr>
          <p:cNvPr id="711" name="Google Shape;711;p101"/>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712" name="Google Shape;712;p10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3" name="Google Shape;713;p10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4" name="Google Shape;714;p10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15" name="Google Shape;715;p10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716"/>
        <p:cNvGrpSpPr/>
        <p:nvPr/>
      </p:nvGrpSpPr>
      <p:grpSpPr>
        <a:xfrm>
          <a:off x="0" y="0"/>
          <a:ext cx="0" cy="0"/>
          <a:chOff x="0" y="0"/>
          <a:chExt cx="0" cy="0"/>
        </a:xfrm>
      </p:grpSpPr>
      <p:sp>
        <p:nvSpPr>
          <p:cNvPr id="717" name="Google Shape;717;p10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8" name="Google Shape;718;p102"/>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9" name="Google Shape;719;p10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grpSp>
        <p:nvGrpSpPr>
          <p:cNvPr id="720" name="Google Shape;720;p102"/>
          <p:cNvGrpSpPr/>
          <p:nvPr/>
        </p:nvGrpSpPr>
        <p:grpSpPr>
          <a:xfrm>
            <a:off x="0" y="893"/>
            <a:ext cx="12185173" cy="6854155"/>
            <a:chOff x="0" y="893"/>
            <a:chExt cx="12188830" cy="6856212"/>
          </a:xfrm>
        </p:grpSpPr>
        <p:pic>
          <p:nvPicPr>
            <p:cNvPr id="721" name="Google Shape;721;p102"/>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722" name="Google Shape;722;p10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723" name="Google Shape;723;p102"/>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724"/>
        <p:cNvGrpSpPr/>
        <p:nvPr/>
      </p:nvGrpSpPr>
      <p:grpSpPr>
        <a:xfrm>
          <a:off x="0" y="0"/>
          <a:ext cx="0" cy="0"/>
          <a:chOff x="0" y="0"/>
          <a:chExt cx="0" cy="0"/>
        </a:xfrm>
      </p:grpSpPr>
      <p:pic>
        <p:nvPicPr>
          <p:cNvPr id="725" name="Google Shape;725;p10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26" name="Google Shape;726;p103"/>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727" name="Google Shape;727;p10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28" name="Google Shape;728;p103"/>
          <p:cNvSpPr txBox="1">
            <a:spLocks noGrp="1"/>
          </p:cNvSpPr>
          <p:nvPr>
            <p:ph type="body" idx="1"/>
          </p:nvPr>
        </p:nvSpPr>
        <p:spPr>
          <a:xfrm>
            <a:off x="571500" y="1611886"/>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29" name="Google Shape;729;p10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0" name="Google Shape;730;p10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pic>
        <p:nvPicPr>
          <p:cNvPr id="731" name="Google Shape;731;p103"/>
          <p:cNvPicPr preferRelativeResize="0"/>
          <p:nvPr/>
        </p:nvPicPr>
        <p:blipFill rotWithShape="1">
          <a:blip r:embed="rId4">
            <a:alphaModFix/>
          </a:blip>
          <a:srcRect/>
          <a:stretch/>
        </p:blipFill>
        <p:spPr>
          <a:xfrm>
            <a:off x="10760104" y="5944987"/>
            <a:ext cx="540797" cy="593237"/>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732"/>
        <p:cNvGrpSpPr/>
        <p:nvPr/>
      </p:nvGrpSpPr>
      <p:grpSpPr>
        <a:xfrm>
          <a:off x="0" y="0"/>
          <a:ext cx="0" cy="0"/>
          <a:chOff x="0" y="0"/>
          <a:chExt cx="0" cy="0"/>
        </a:xfrm>
      </p:grpSpPr>
      <p:pic>
        <p:nvPicPr>
          <p:cNvPr id="733" name="Google Shape;733;p104"/>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34" name="Google Shape;734;p104"/>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35" name="Google Shape;735;p10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36" name="Google Shape;736;p104"/>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37" name="Google Shape;737;p10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8" name="Google Shape;738;p104"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739"/>
        <p:cNvGrpSpPr/>
        <p:nvPr/>
      </p:nvGrpSpPr>
      <p:grpSpPr>
        <a:xfrm>
          <a:off x="0" y="0"/>
          <a:ext cx="0" cy="0"/>
          <a:chOff x="0" y="0"/>
          <a:chExt cx="0" cy="0"/>
        </a:xfrm>
      </p:grpSpPr>
      <p:pic>
        <p:nvPicPr>
          <p:cNvPr id="740" name="Google Shape;740;p105"/>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41" name="Google Shape;741;p105"/>
          <p:cNvPicPr preferRelativeResize="0"/>
          <p:nvPr/>
        </p:nvPicPr>
        <p:blipFill rotWithShape="1">
          <a:blip r:embed="rId3">
            <a:alphaModFix/>
          </a:blip>
          <a:srcRect/>
          <a:stretch/>
        </p:blipFill>
        <p:spPr>
          <a:xfrm>
            <a:off x="0" y="0"/>
            <a:ext cx="12185637" cy="6854425"/>
          </a:xfrm>
          <a:prstGeom prst="rect">
            <a:avLst/>
          </a:prstGeom>
          <a:noFill/>
          <a:ln>
            <a:noFill/>
          </a:ln>
        </p:spPr>
      </p:pic>
      <p:sp>
        <p:nvSpPr>
          <p:cNvPr id="742" name="Google Shape;742;p10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43" name="Google Shape;743;p105"/>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44" name="Google Shape;744;p10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45" name="Google Shape;745;p105"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746"/>
        <p:cNvGrpSpPr/>
        <p:nvPr/>
      </p:nvGrpSpPr>
      <p:grpSpPr>
        <a:xfrm>
          <a:off x="0" y="0"/>
          <a:ext cx="0" cy="0"/>
          <a:chOff x="0" y="0"/>
          <a:chExt cx="0" cy="0"/>
        </a:xfrm>
      </p:grpSpPr>
      <p:pic>
        <p:nvPicPr>
          <p:cNvPr id="747" name="Google Shape;747;p10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48" name="Google Shape;748;p106"/>
          <p:cNvPicPr preferRelativeResize="0"/>
          <p:nvPr/>
        </p:nvPicPr>
        <p:blipFill rotWithShape="1">
          <a:blip r:embed="rId3">
            <a:alphaModFix/>
          </a:blip>
          <a:srcRect/>
          <a:stretch/>
        </p:blipFill>
        <p:spPr>
          <a:xfrm>
            <a:off x="4" y="0"/>
            <a:ext cx="12185637" cy="6854425"/>
          </a:xfrm>
          <a:prstGeom prst="rect">
            <a:avLst/>
          </a:prstGeom>
          <a:noFill/>
          <a:ln>
            <a:noFill/>
          </a:ln>
        </p:spPr>
      </p:pic>
      <p:sp>
        <p:nvSpPr>
          <p:cNvPr id="749" name="Google Shape;749;p10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0" name="Google Shape;750;p106"/>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1" name="Google Shape;751;p10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2" name="Google Shape;752;p10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304"/>
        <p:cNvGrpSpPr/>
        <p:nvPr/>
      </p:nvGrpSpPr>
      <p:grpSpPr>
        <a:xfrm>
          <a:off x="0" y="0"/>
          <a:ext cx="0" cy="0"/>
          <a:chOff x="0" y="0"/>
          <a:chExt cx="0" cy="0"/>
        </a:xfrm>
      </p:grpSpPr>
      <p:pic>
        <p:nvPicPr>
          <p:cNvPr id="305" name="Google Shape;305;p44"/>
          <p:cNvPicPr preferRelativeResize="0"/>
          <p:nvPr/>
        </p:nvPicPr>
        <p:blipFill rotWithShape="1">
          <a:blip r:embed="rId2">
            <a:alphaModFix/>
          </a:blip>
          <a:srcRect/>
          <a:stretch/>
        </p:blipFill>
        <p:spPr>
          <a:xfrm flipH="1">
            <a:off x="-1" y="893"/>
            <a:ext cx="12188822" cy="6856208"/>
          </a:xfrm>
          <a:prstGeom prst="rect">
            <a:avLst/>
          </a:prstGeom>
          <a:noFill/>
          <a:ln>
            <a:noFill/>
          </a:ln>
        </p:spPr>
      </p:pic>
      <p:sp>
        <p:nvSpPr>
          <p:cNvPr id="306" name="Google Shape;306;p4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7" name="Google Shape;307;p4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8" name="Google Shape;308;p4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9" name="Google Shape;309;p4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753"/>
        <p:cNvGrpSpPr/>
        <p:nvPr/>
      </p:nvGrpSpPr>
      <p:grpSpPr>
        <a:xfrm>
          <a:off x="0" y="0"/>
          <a:ext cx="0" cy="0"/>
          <a:chOff x="0" y="0"/>
          <a:chExt cx="0" cy="0"/>
        </a:xfrm>
      </p:grpSpPr>
      <p:pic>
        <p:nvPicPr>
          <p:cNvPr id="754" name="Google Shape;754;p107"/>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55" name="Google Shape;755;p107"/>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56" name="Google Shape;756;p10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7" name="Google Shape;757;p107"/>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8" name="Google Shape;758;p10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9" name="Google Shape;759;p10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760"/>
        <p:cNvGrpSpPr/>
        <p:nvPr/>
      </p:nvGrpSpPr>
      <p:grpSpPr>
        <a:xfrm>
          <a:off x="0" y="0"/>
          <a:ext cx="0" cy="0"/>
          <a:chOff x="0" y="0"/>
          <a:chExt cx="0" cy="0"/>
        </a:xfrm>
      </p:grpSpPr>
      <p:pic>
        <p:nvPicPr>
          <p:cNvPr id="761" name="Google Shape;761;p108"/>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2" name="Google Shape;762;p108"/>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63" name="Google Shape;763;p10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64" name="Google Shape;764;p108"/>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65" name="Google Shape;765;p10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66" name="Google Shape;766;p108"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767"/>
        <p:cNvGrpSpPr/>
        <p:nvPr/>
      </p:nvGrpSpPr>
      <p:grpSpPr>
        <a:xfrm>
          <a:off x="0" y="0"/>
          <a:ext cx="0" cy="0"/>
          <a:chOff x="0" y="0"/>
          <a:chExt cx="0" cy="0"/>
        </a:xfrm>
      </p:grpSpPr>
      <p:pic>
        <p:nvPicPr>
          <p:cNvPr id="768" name="Google Shape;768;p109"/>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9" name="Google Shape;769;p109"/>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0" name="Google Shape;770;p10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1" name="Google Shape;771;p109"/>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2" name="Google Shape;772;p10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73" name="Google Shape;773;p109"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774"/>
        <p:cNvGrpSpPr/>
        <p:nvPr/>
      </p:nvGrpSpPr>
      <p:grpSpPr>
        <a:xfrm>
          <a:off x="0" y="0"/>
          <a:ext cx="0" cy="0"/>
          <a:chOff x="0" y="0"/>
          <a:chExt cx="0" cy="0"/>
        </a:xfrm>
      </p:grpSpPr>
      <p:pic>
        <p:nvPicPr>
          <p:cNvPr id="775" name="Google Shape;775;p110"/>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76" name="Google Shape;776;p110"/>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7" name="Google Shape;777;p110"/>
          <p:cNvSpPr txBox="1">
            <a:spLocks noGrp="1"/>
          </p:cNvSpPr>
          <p:nvPr>
            <p:ph type="title"/>
          </p:nvPr>
        </p:nvSpPr>
        <p:spPr>
          <a:xfrm>
            <a:off x="571500" y="63504"/>
            <a:ext cx="74298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8" name="Google Shape;778;p110"/>
          <p:cNvSpPr txBox="1">
            <a:spLocks noGrp="1"/>
          </p:cNvSpPr>
          <p:nvPr>
            <p:ph type="body" idx="1"/>
          </p:nvPr>
        </p:nvSpPr>
        <p:spPr>
          <a:xfrm>
            <a:off x="571500" y="1611888"/>
            <a:ext cx="72816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9" name="Google Shape;779;p110"/>
          <p:cNvSpPr txBox="1">
            <a:spLocks noGrp="1"/>
          </p:cNvSpPr>
          <p:nvPr>
            <p:ph type="body" idx="2"/>
          </p:nvPr>
        </p:nvSpPr>
        <p:spPr>
          <a:xfrm>
            <a:off x="571500" y="1097179"/>
            <a:ext cx="74298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0" name="Google Shape;780;p110"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781"/>
        <p:cNvGrpSpPr/>
        <p:nvPr/>
      </p:nvGrpSpPr>
      <p:grpSpPr>
        <a:xfrm>
          <a:off x="0" y="0"/>
          <a:ext cx="0" cy="0"/>
          <a:chOff x="0" y="0"/>
          <a:chExt cx="0" cy="0"/>
        </a:xfrm>
      </p:grpSpPr>
      <p:pic>
        <p:nvPicPr>
          <p:cNvPr id="782" name="Google Shape;782;p111"/>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83" name="Google Shape;783;p111"/>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84" name="Google Shape;784;p11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85" name="Google Shape;785;p11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86" name="Google Shape;786;p11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7" name="Google Shape;787;p111"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788"/>
        <p:cNvGrpSpPr/>
        <p:nvPr/>
      </p:nvGrpSpPr>
      <p:grpSpPr>
        <a:xfrm>
          <a:off x="0" y="0"/>
          <a:ext cx="0" cy="0"/>
          <a:chOff x="0" y="0"/>
          <a:chExt cx="0" cy="0"/>
        </a:xfrm>
      </p:grpSpPr>
      <p:pic>
        <p:nvPicPr>
          <p:cNvPr id="789" name="Google Shape;789;p112"/>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90" name="Google Shape;790;p112"/>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91" name="Google Shape;791;p11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2" name="Google Shape;792;p112"/>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93" name="Google Shape;793;p11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4" name="Google Shape;794;p112"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795"/>
        <p:cNvGrpSpPr/>
        <p:nvPr/>
      </p:nvGrpSpPr>
      <p:grpSpPr>
        <a:xfrm>
          <a:off x="0" y="0"/>
          <a:ext cx="0" cy="0"/>
          <a:chOff x="0" y="0"/>
          <a:chExt cx="0" cy="0"/>
        </a:xfrm>
      </p:grpSpPr>
      <p:pic>
        <p:nvPicPr>
          <p:cNvPr id="796" name="Google Shape;796;p11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97" name="Google Shape;797;p11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8" name="Google Shape;798;p113"/>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9" name="Google Shape;799;p11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00" name="Google Shape;800;p113"/>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900"/>
              <a:buNone/>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801"/>
        <p:cNvGrpSpPr/>
        <p:nvPr/>
      </p:nvGrpSpPr>
      <p:grpSpPr>
        <a:xfrm>
          <a:off x="0" y="0"/>
          <a:ext cx="0" cy="0"/>
          <a:chOff x="0" y="0"/>
          <a:chExt cx="0" cy="0"/>
        </a:xfrm>
      </p:grpSpPr>
      <p:pic>
        <p:nvPicPr>
          <p:cNvPr id="802" name="Google Shape;802;p11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3" name="Google Shape;803;p114"/>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04" name="Google Shape;804;p11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05" name="Google Shape;805;p11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06" name="Google Shape;806;p11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807"/>
        <p:cNvGrpSpPr/>
        <p:nvPr/>
      </p:nvGrpSpPr>
      <p:grpSpPr>
        <a:xfrm>
          <a:off x="0" y="0"/>
          <a:ext cx="0" cy="0"/>
          <a:chOff x="0" y="0"/>
          <a:chExt cx="0" cy="0"/>
        </a:xfrm>
      </p:grpSpPr>
      <p:pic>
        <p:nvPicPr>
          <p:cNvPr id="808" name="Google Shape;808;p11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9" name="Google Shape;809;p11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10" name="Google Shape;810;p115"/>
          <p:cNvSpPr txBox="1">
            <a:spLocks noGrp="1"/>
          </p:cNvSpPr>
          <p:nvPr>
            <p:ph type="body" idx="1"/>
          </p:nvPr>
        </p:nvSpPr>
        <p:spPr>
          <a:xfrm>
            <a:off x="571499" y="1611888"/>
            <a:ext cx="47994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11" name="Google Shape;811;p11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2" name="Google Shape;812;p115"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813"/>
        <p:cNvGrpSpPr/>
        <p:nvPr/>
      </p:nvGrpSpPr>
      <p:grpSpPr>
        <a:xfrm>
          <a:off x="0" y="0"/>
          <a:ext cx="0" cy="0"/>
          <a:chOff x="0" y="0"/>
          <a:chExt cx="0" cy="0"/>
        </a:xfrm>
      </p:grpSpPr>
      <p:pic>
        <p:nvPicPr>
          <p:cNvPr id="814" name="Google Shape;814;p116"/>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15" name="Google Shape;815;p11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816" name="Google Shape;816;p116"/>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9250" algn="l" rtl="0">
              <a:lnSpc>
                <a:spcPct val="100000"/>
              </a:lnSpc>
              <a:spcBef>
                <a:spcPts val="300"/>
              </a:spcBef>
              <a:spcAft>
                <a:spcPts val="0"/>
              </a:spcAft>
              <a:buSzPts val="1900"/>
              <a:buChar char="•"/>
              <a:defRPr>
                <a:solidFill>
                  <a:srgbClr val="424145"/>
                </a:solidFill>
              </a:defRPr>
            </a:lvl2pPr>
            <a:lvl3pPr marL="1371600" lvl="2" indent="-330200" algn="l" rtl="0">
              <a:lnSpc>
                <a:spcPct val="100000"/>
              </a:lnSpc>
              <a:spcBef>
                <a:spcPts val="700"/>
              </a:spcBef>
              <a:spcAft>
                <a:spcPts val="0"/>
              </a:spcAft>
              <a:buSzPts val="1600"/>
              <a:buChar char="•"/>
              <a:defRPr>
                <a:solidFill>
                  <a:srgbClr val="424145"/>
                </a:solidFill>
              </a:defRPr>
            </a:lvl3pPr>
            <a:lvl4pPr marL="1828800" lvl="3" indent="-323850" algn="l" rtl="0">
              <a:lnSpc>
                <a:spcPct val="100000"/>
              </a:lnSpc>
              <a:spcBef>
                <a:spcPts val="700"/>
              </a:spcBef>
              <a:spcAft>
                <a:spcPts val="0"/>
              </a:spcAft>
              <a:buSzPts val="1500"/>
              <a:buChar char="•"/>
              <a:defRPr>
                <a:solidFill>
                  <a:srgbClr val="424145"/>
                </a:solidFill>
              </a:defRPr>
            </a:lvl4pPr>
            <a:lvl5pPr marL="2286000" lvl="4" indent="-228600" algn="l" rtl="0">
              <a:lnSpc>
                <a:spcPct val="100000"/>
              </a:lnSpc>
              <a:spcBef>
                <a:spcPts val="700"/>
              </a:spcBef>
              <a:spcAft>
                <a:spcPts val="0"/>
              </a:spcAft>
              <a:buSzPts val="1500"/>
              <a:buNone/>
              <a:defRPr>
                <a:solidFill>
                  <a:srgbClr val="424145"/>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7" name="Google Shape;817;p116"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18" name="Google Shape;818;p116"/>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310"/>
        <p:cNvGrpSpPr/>
        <p:nvPr/>
      </p:nvGrpSpPr>
      <p:grpSpPr>
        <a:xfrm>
          <a:off x="0" y="0"/>
          <a:ext cx="0" cy="0"/>
          <a:chOff x="0" y="0"/>
          <a:chExt cx="0" cy="0"/>
        </a:xfrm>
      </p:grpSpPr>
      <p:sp>
        <p:nvSpPr>
          <p:cNvPr id="311" name="Google Shape;311;p4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12" name="Google Shape;312;p45"/>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13" name="Google Shape;313;p4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grpSp>
        <p:nvGrpSpPr>
          <p:cNvPr id="314" name="Google Shape;314;p45"/>
          <p:cNvGrpSpPr/>
          <p:nvPr/>
        </p:nvGrpSpPr>
        <p:grpSpPr>
          <a:xfrm>
            <a:off x="0" y="893"/>
            <a:ext cx="12188830" cy="6856212"/>
            <a:chOff x="0" y="893"/>
            <a:chExt cx="12188830" cy="6856212"/>
          </a:xfrm>
        </p:grpSpPr>
        <p:pic>
          <p:nvPicPr>
            <p:cNvPr id="315" name="Google Shape;315;p45"/>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316" name="Google Shape;316;p4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317" name="Google Shape;317;p45"/>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819"/>
        <p:cNvGrpSpPr/>
        <p:nvPr/>
      </p:nvGrpSpPr>
      <p:grpSpPr>
        <a:xfrm>
          <a:off x="0" y="0"/>
          <a:ext cx="0" cy="0"/>
          <a:chOff x="0" y="0"/>
          <a:chExt cx="0" cy="0"/>
        </a:xfrm>
      </p:grpSpPr>
      <p:pic>
        <p:nvPicPr>
          <p:cNvPr id="820" name="Google Shape;820;p117"/>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21" name="Google Shape;821;p11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22" name="Google Shape;822;p117"/>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3" name="Google Shape;823;p11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24" name="Google Shape;824;p11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25" name="Google Shape;825;p117"/>
          <p:cNvSpPr txBox="1">
            <a:spLocks noGrp="1"/>
          </p:cNvSpPr>
          <p:nvPr>
            <p:ph type="body" idx="3"/>
          </p:nvPr>
        </p:nvSpPr>
        <p:spPr>
          <a:xfrm>
            <a:off x="8248564" y="3736209"/>
            <a:ext cx="31473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300"/>
              <a:buNone/>
              <a:defRPr sz="2300">
                <a:solidFill>
                  <a:schemeClr val="lt1"/>
                </a:solidFill>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826"/>
        <p:cNvGrpSpPr/>
        <p:nvPr/>
      </p:nvGrpSpPr>
      <p:grpSpPr>
        <a:xfrm>
          <a:off x="0" y="0"/>
          <a:ext cx="0" cy="0"/>
          <a:chOff x="0" y="0"/>
          <a:chExt cx="0" cy="0"/>
        </a:xfrm>
      </p:grpSpPr>
      <p:pic>
        <p:nvPicPr>
          <p:cNvPr id="827" name="Google Shape;827;p118"/>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28" name="Google Shape;828;p118"/>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9" name="Google Shape;829;p118"/>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30" name="Google Shape;830;p11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31" name="Google Shape;831;p118"/>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832"/>
        <p:cNvGrpSpPr/>
        <p:nvPr/>
      </p:nvGrpSpPr>
      <p:grpSpPr>
        <a:xfrm>
          <a:off x="0" y="0"/>
          <a:ext cx="0" cy="0"/>
          <a:chOff x="0" y="0"/>
          <a:chExt cx="0" cy="0"/>
        </a:xfrm>
      </p:grpSpPr>
      <p:pic>
        <p:nvPicPr>
          <p:cNvPr id="833" name="Google Shape;833;p119"/>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34" name="Google Shape;834;p119"/>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35" name="Google Shape;835;p11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36" name="Google Shape;836;p11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37" name="Google Shape;837;p11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838"/>
        <p:cNvGrpSpPr/>
        <p:nvPr/>
      </p:nvGrpSpPr>
      <p:grpSpPr>
        <a:xfrm>
          <a:off x="0" y="0"/>
          <a:ext cx="0" cy="0"/>
          <a:chOff x="0" y="0"/>
          <a:chExt cx="0" cy="0"/>
        </a:xfrm>
      </p:grpSpPr>
      <p:pic>
        <p:nvPicPr>
          <p:cNvPr id="839" name="Google Shape;839;p12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0" name="Google Shape;840;p120"/>
          <p:cNvSpPr txBox="1">
            <a:spLocks noGrp="1"/>
          </p:cNvSpPr>
          <p:nvPr>
            <p:ph type="body" idx="1"/>
          </p:nvPr>
        </p:nvSpPr>
        <p:spPr>
          <a:xfrm>
            <a:off x="571500" y="1611884"/>
            <a:ext cx="6582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1" name="Google Shape;841;p120"/>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42" name="Google Shape;842;p12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43" name="Google Shape;843;p12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844"/>
        <p:cNvGrpSpPr/>
        <p:nvPr/>
      </p:nvGrpSpPr>
      <p:grpSpPr>
        <a:xfrm>
          <a:off x="0" y="0"/>
          <a:ext cx="0" cy="0"/>
          <a:chOff x="0" y="0"/>
          <a:chExt cx="0" cy="0"/>
        </a:xfrm>
      </p:grpSpPr>
      <p:pic>
        <p:nvPicPr>
          <p:cNvPr id="845" name="Google Shape;845;p121"/>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6" name="Google Shape;846;p121"/>
          <p:cNvSpPr txBox="1">
            <a:spLocks noGrp="1"/>
          </p:cNvSpPr>
          <p:nvPr>
            <p:ph type="body" idx="1"/>
          </p:nvPr>
        </p:nvSpPr>
        <p:spPr>
          <a:xfrm>
            <a:off x="571500" y="1611887"/>
            <a:ext cx="49242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7" name="Google Shape;847;p12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48" name="Google Shape;848;p12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49" name="Google Shape;849;p121"/>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850"/>
        <p:cNvGrpSpPr/>
        <p:nvPr/>
      </p:nvGrpSpPr>
      <p:grpSpPr>
        <a:xfrm>
          <a:off x="0" y="0"/>
          <a:ext cx="0" cy="0"/>
          <a:chOff x="0" y="0"/>
          <a:chExt cx="0" cy="0"/>
        </a:xfrm>
      </p:grpSpPr>
      <p:pic>
        <p:nvPicPr>
          <p:cNvPr id="851" name="Google Shape;851;p122"/>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52" name="Google Shape;852;p122"/>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53" name="Google Shape;853;p122"/>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54" name="Google Shape;854;p122"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55" name="Google Shape;855;p12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856"/>
        <p:cNvGrpSpPr/>
        <p:nvPr/>
      </p:nvGrpSpPr>
      <p:grpSpPr>
        <a:xfrm>
          <a:off x="0" y="0"/>
          <a:ext cx="0" cy="0"/>
          <a:chOff x="0" y="0"/>
          <a:chExt cx="0" cy="0"/>
        </a:xfrm>
      </p:grpSpPr>
      <p:pic>
        <p:nvPicPr>
          <p:cNvPr id="857" name="Google Shape;857;p123"/>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58" name="Google Shape;858;p123"/>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59" name="Google Shape;859;p123"/>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60" name="Google Shape;860;p123"/>
          <p:cNvSpPr txBox="1">
            <a:spLocks noGrp="1"/>
          </p:cNvSpPr>
          <p:nvPr>
            <p:ph type="body" idx="3"/>
          </p:nvPr>
        </p:nvSpPr>
        <p:spPr>
          <a:xfrm>
            <a:off x="954448"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1" name="Google Shape;861;p123"/>
          <p:cNvSpPr txBox="1">
            <a:spLocks noGrp="1"/>
          </p:cNvSpPr>
          <p:nvPr>
            <p:ph type="body" idx="4"/>
          </p:nvPr>
        </p:nvSpPr>
        <p:spPr>
          <a:xfrm>
            <a:off x="4392502"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2" name="Google Shape;862;p123"/>
          <p:cNvSpPr>
            <a:spLocks noGrp="1"/>
          </p:cNvSpPr>
          <p:nvPr>
            <p:ph type="pic" idx="5"/>
          </p:nvPr>
        </p:nvSpPr>
        <p:spPr>
          <a:xfrm>
            <a:off x="1491447"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63" name="Google Shape;863;p123"/>
          <p:cNvSpPr>
            <a:spLocks noGrp="1"/>
          </p:cNvSpPr>
          <p:nvPr>
            <p:ph type="pic" idx="6"/>
          </p:nvPr>
        </p:nvSpPr>
        <p:spPr>
          <a:xfrm>
            <a:off x="4929501"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64" name="Google Shape;864;p123"/>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65" name="Google Shape;865;p123"/>
          <p:cNvSpPr txBox="1">
            <a:spLocks noGrp="1"/>
          </p:cNvSpPr>
          <p:nvPr>
            <p:ph type="body" idx="8"/>
          </p:nvPr>
        </p:nvSpPr>
        <p:spPr>
          <a:xfrm>
            <a:off x="7781855" y="3734983"/>
            <a:ext cx="34608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66" name="Google Shape;866;p123"/>
          <p:cNvSpPr>
            <a:spLocks noGrp="1"/>
          </p:cNvSpPr>
          <p:nvPr>
            <p:ph type="pic" idx="9"/>
          </p:nvPr>
        </p:nvSpPr>
        <p:spPr>
          <a:xfrm>
            <a:off x="8318854" y="1353561"/>
            <a:ext cx="2386500" cy="23811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67" name="Google Shape;867;p12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68" name="Google Shape;868;p12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888"/>
        <p:cNvGrpSpPr/>
        <p:nvPr/>
      </p:nvGrpSpPr>
      <p:grpSpPr>
        <a:xfrm>
          <a:off x="0" y="0"/>
          <a:ext cx="0" cy="0"/>
          <a:chOff x="0" y="0"/>
          <a:chExt cx="0" cy="0"/>
        </a:xfrm>
      </p:grpSpPr>
      <p:pic>
        <p:nvPicPr>
          <p:cNvPr id="889" name="Google Shape;889;p12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90" name="Google Shape;890;p125"/>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5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1" name="Google Shape;891;p125"/>
          <p:cNvSpPr txBox="1">
            <a:spLocks noGrp="1"/>
          </p:cNvSpPr>
          <p:nvPr>
            <p:ph type="body" idx="1"/>
          </p:nvPr>
        </p:nvSpPr>
        <p:spPr>
          <a:xfrm>
            <a:off x="1451040" y="3334782"/>
            <a:ext cx="38835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700"/>
              </a:spcBef>
              <a:spcAft>
                <a:spcPts val="0"/>
              </a:spcAft>
              <a:buSzPts val="1600"/>
              <a:buFont typeface="Arial"/>
              <a:buChar char="​"/>
              <a:defRPr sz="1600">
                <a:solidFill>
                  <a:schemeClr val="lt1"/>
                </a:solidFill>
              </a:defRPr>
            </a:lvl2pPr>
            <a:lvl3pPr marL="1371600" lvl="2" indent="-228600" algn="ctr" rtl="0">
              <a:spcBef>
                <a:spcPts val="700"/>
              </a:spcBef>
              <a:spcAft>
                <a:spcPts val="0"/>
              </a:spcAft>
              <a:buSzPts val="1600"/>
              <a:buNone/>
              <a:defRPr/>
            </a:lvl3pPr>
            <a:lvl4pPr marL="1828800" lvl="3" indent="-228600" algn="ctr" rtl="0">
              <a:spcBef>
                <a:spcPts val="700"/>
              </a:spcBef>
              <a:spcAft>
                <a:spcPts val="0"/>
              </a:spcAft>
              <a:buSzPts val="1500"/>
              <a:buNone/>
              <a:defRPr/>
            </a:lvl4pPr>
            <a:lvl5pPr marL="2286000" lvl="4" indent="-228600" algn="ctr" rtl="0">
              <a:spcBef>
                <a:spcPts val="700"/>
              </a:spcBef>
              <a:spcAft>
                <a:spcPts val="0"/>
              </a:spcAft>
              <a:buSzPts val="2000"/>
              <a:buFont typeface="Arial"/>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892"/>
        <p:cNvGrpSpPr/>
        <p:nvPr/>
      </p:nvGrpSpPr>
      <p:grpSpPr>
        <a:xfrm>
          <a:off x="0" y="0"/>
          <a:ext cx="0" cy="0"/>
          <a:chOff x="0" y="0"/>
          <a:chExt cx="0" cy="0"/>
        </a:xfrm>
      </p:grpSpPr>
      <p:pic>
        <p:nvPicPr>
          <p:cNvPr id="893" name="Google Shape;893;p12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894" name="Google Shape;894;p126"/>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895" name="Google Shape;895;p126"/>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100"/>
              <a:buFont typeface="Salesforce Sans"/>
              <a:buChar char="“"/>
              <a:defRPr sz="31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6" name="Google Shape;896;p126"/>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97" name="Google Shape;897;p12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98"/>
        <p:cNvGrpSpPr/>
        <p:nvPr/>
      </p:nvGrpSpPr>
      <p:grpSpPr>
        <a:xfrm>
          <a:off x="0" y="0"/>
          <a:ext cx="0" cy="0"/>
          <a:chOff x="0" y="0"/>
          <a:chExt cx="0" cy="0"/>
        </a:xfrm>
      </p:grpSpPr>
      <p:pic>
        <p:nvPicPr>
          <p:cNvPr id="899" name="Google Shape;899;p127"/>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00" name="Google Shape;900;p127"/>
          <p:cNvPicPr preferRelativeResize="0"/>
          <p:nvPr/>
        </p:nvPicPr>
        <p:blipFill rotWithShape="1">
          <a:blip r:embed="rId3">
            <a:alphaModFix/>
          </a:blip>
          <a:srcRect l="20588" t="-47000" r="54208" b="47000"/>
          <a:stretch/>
        </p:blipFill>
        <p:spPr>
          <a:xfrm flipH="1">
            <a:off x="6143802" y="6044516"/>
            <a:ext cx="434879" cy="566904"/>
          </a:xfrm>
          <a:prstGeom prst="rect">
            <a:avLst/>
          </a:prstGeom>
          <a:noFill/>
          <a:ln>
            <a:noFill/>
          </a:ln>
        </p:spPr>
      </p:pic>
      <p:sp>
        <p:nvSpPr>
          <p:cNvPr id="901" name="Google Shape;901;p127"/>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2" name="Google Shape;902;p127"/>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03" name="Google Shape;903;p12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pic>
        <p:nvPicPr>
          <p:cNvPr id="904" name="Google Shape;904;p127"/>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318"/>
        <p:cNvGrpSpPr/>
        <p:nvPr/>
      </p:nvGrpSpPr>
      <p:grpSpPr>
        <a:xfrm>
          <a:off x="0" y="0"/>
          <a:ext cx="0" cy="0"/>
          <a:chOff x="0" y="0"/>
          <a:chExt cx="0" cy="0"/>
        </a:xfrm>
      </p:grpSpPr>
      <p:pic>
        <p:nvPicPr>
          <p:cNvPr id="319" name="Google Shape;319;p4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20" name="Google Shape;320;p4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321" name="Google Shape;321;p4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22" name="Google Shape;322;p46"/>
          <p:cNvSpPr txBox="1">
            <a:spLocks noGrp="1"/>
          </p:cNvSpPr>
          <p:nvPr>
            <p:ph type="body" idx="1"/>
          </p:nvPr>
        </p:nvSpPr>
        <p:spPr>
          <a:xfrm>
            <a:off x="571500" y="1611886"/>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23" name="Google Shape;323;p4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24" name="Google Shape;324;p4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pic>
        <p:nvPicPr>
          <p:cNvPr id="325" name="Google Shape;325;p46"/>
          <p:cNvPicPr preferRelativeResize="0"/>
          <p:nvPr/>
        </p:nvPicPr>
        <p:blipFill rotWithShape="1">
          <a:blip r:embed="rId4">
            <a:alphaModFix/>
          </a:blip>
          <a:srcRect/>
          <a:stretch/>
        </p:blipFill>
        <p:spPr>
          <a:xfrm>
            <a:off x="10760104" y="5944987"/>
            <a:ext cx="540938" cy="593392"/>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905"/>
        <p:cNvGrpSpPr/>
        <p:nvPr/>
      </p:nvGrpSpPr>
      <p:grpSpPr>
        <a:xfrm>
          <a:off x="0" y="0"/>
          <a:ext cx="0" cy="0"/>
          <a:chOff x="0" y="0"/>
          <a:chExt cx="0" cy="0"/>
        </a:xfrm>
      </p:grpSpPr>
      <p:pic>
        <p:nvPicPr>
          <p:cNvPr id="906" name="Google Shape;906;p128"/>
          <p:cNvPicPr preferRelativeResize="0"/>
          <p:nvPr/>
        </p:nvPicPr>
        <p:blipFill rotWithShape="1">
          <a:blip r:embed="rId2">
            <a:alphaModFix/>
          </a:blip>
          <a:srcRect/>
          <a:stretch/>
        </p:blipFill>
        <p:spPr>
          <a:xfrm>
            <a:off x="3" y="1791"/>
            <a:ext cx="12185637" cy="6854425"/>
          </a:xfrm>
          <a:prstGeom prst="rect">
            <a:avLst/>
          </a:prstGeom>
          <a:noFill/>
          <a:ln>
            <a:noFill/>
          </a:ln>
        </p:spPr>
      </p:pic>
      <p:pic>
        <p:nvPicPr>
          <p:cNvPr id="907" name="Google Shape;907;p12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08" name="Google Shape;908;p128"/>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9" name="Google Shape;909;p128"/>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910"/>
        <p:cNvGrpSpPr/>
        <p:nvPr/>
      </p:nvGrpSpPr>
      <p:grpSpPr>
        <a:xfrm>
          <a:off x="0" y="0"/>
          <a:ext cx="0" cy="0"/>
          <a:chOff x="0" y="0"/>
          <a:chExt cx="0" cy="0"/>
        </a:xfrm>
      </p:grpSpPr>
      <p:pic>
        <p:nvPicPr>
          <p:cNvPr id="911" name="Google Shape;911;p129"/>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12" name="Google Shape;912;p12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3" name="Google Shape;913;p129"/>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14" name="Google Shape;914;p129"/>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915"/>
        <p:cNvGrpSpPr/>
        <p:nvPr/>
      </p:nvGrpSpPr>
      <p:grpSpPr>
        <a:xfrm>
          <a:off x="0" y="0"/>
          <a:ext cx="0" cy="0"/>
          <a:chOff x="0" y="0"/>
          <a:chExt cx="0" cy="0"/>
        </a:xfrm>
      </p:grpSpPr>
      <p:pic>
        <p:nvPicPr>
          <p:cNvPr id="916" name="Google Shape;916;p13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917" name="Google Shape;917;p13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18" name="Google Shape;918;p13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9" name="Google Shape;919;p130"/>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20" name="Google Shape;920;p130"/>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9250" algn="l" rtl="0">
              <a:spcBef>
                <a:spcPts val="300"/>
              </a:spcBef>
              <a:spcAft>
                <a:spcPts val="0"/>
              </a:spcAft>
              <a:buClr>
                <a:schemeClr val="dk1"/>
              </a:buClr>
              <a:buSzPts val="1900"/>
              <a:buChar char="•"/>
              <a:defRPr>
                <a:solidFill>
                  <a:schemeClr val="accent1"/>
                </a:solidFill>
              </a:defRPr>
            </a:lvl2pPr>
            <a:lvl3pPr marL="1371600" lvl="2" indent="-330200" algn="l" rtl="0">
              <a:spcBef>
                <a:spcPts val="700"/>
              </a:spcBef>
              <a:spcAft>
                <a:spcPts val="0"/>
              </a:spcAft>
              <a:buClr>
                <a:schemeClr val="dk1"/>
              </a:buClr>
              <a:buSzPts val="1600"/>
              <a:buChar char="•"/>
              <a:defRPr>
                <a:solidFill>
                  <a:schemeClr val="accent1"/>
                </a:solidFill>
              </a:defRPr>
            </a:lvl3pPr>
            <a:lvl4pPr marL="1828800" lvl="3" indent="-323850" algn="l" rtl="0">
              <a:spcBef>
                <a:spcPts val="700"/>
              </a:spcBef>
              <a:spcAft>
                <a:spcPts val="0"/>
              </a:spcAft>
              <a:buClr>
                <a:schemeClr val="dk1"/>
              </a:buClr>
              <a:buSzPts val="1500"/>
              <a:buChar char="•"/>
              <a:defRPr>
                <a:solidFill>
                  <a:schemeClr val="accent1"/>
                </a:solidFill>
              </a:defRPr>
            </a:lvl4pPr>
            <a:lvl5pPr marL="2286000" lvl="4" indent="-228600" algn="l" rtl="0">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921"/>
        <p:cNvGrpSpPr/>
        <p:nvPr/>
      </p:nvGrpSpPr>
      <p:grpSpPr>
        <a:xfrm>
          <a:off x="0" y="0"/>
          <a:ext cx="0" cy="0"/>
          <a:chOff x="0" y="0"/>
          <a:chExt cx="0" cy="0"/>
        </a:xfrm>
      </p:grpSpPr>
      <p:sp>
        <p:nvSpPr>
          <p:cNvPr id="922" name="Google Shape;922;p131"/>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chemeClr val="lt1"/>
              </a:solidFill>
              <a:latin typeface="Salesforce Sans"/>
              <a:ea typeface="Salesforce Sans"/>
              <a:cs typeface="Salesforce Sans"/>
              <a:sym typeface="Salesforce Sans"/>
            </a:endParaRPr>
          </a:p>
        </p:txBody>
      </p:sp>
      <p:sp>
        <p:nvSpPr>
          <p:cNvPr id="923" name="Google Shape;923;p131"/>
          <p:cNvSpPr>
            <a:spLocks noGrp="1"/>
          </p:cNvSpPr>
          <p:nvPr>
            <p:ph type="pic" idx="2"/>
          </p:nvPr>
        </p:nvSpPr>
        <p:spPr>
          <a:xfrm>
            <a:off x="182609" y="178257"/>
            <a:ext cx="3157500" cy="2639700"/>
          </a:xfrm>
          <a:prstGeom prst="rect">
            <a:avLst/>
          </a:prstGeom>
          <a:solidFill>
            <a:schemeClr val="lt2"/>
          </a:solidFill>
          <a:ln>
            <a:noFill/>
          </a:ln>
        </p:spPr>
        <p:txBody>
          <a:bodyPr spcFirstLastPara="1" wrap="square" lIns="457175" tIns="0" rIns="457175" bIns="0" anchor="ctr" anchorCtr="0">
            <a:noAutofit/>
          </a:bodyPr>
          <a:lstStyle>
            <a:lvl1pPr marR="0" lvl="0" algn="ctr" rtl="0">
              <a:spcBef>
                <a:spcPts val="1100"/>
              </a:spcBef>
              <a:spcAft>
                <a:spcPts val="0"/>
              </a:spcAft>
              <a:buClr>
                <a:srgbClr val="7F7F7F"/>
              </a:buClr>
              <a:buSzPts val="1500"/>
              <a:buFont typeface="Arial"/>
              <a:buNone/>
              <a:defRPr sz="15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924" name="Google Shape;924;p131"/>
          <p:cNvSpPr/>
          <p:nvPr/>
        </p:nvSpPr>
        <p:spPr>
          <a:xfrm>
            <a:off x="182609" y="178257"/>
            <a:ext cx="3157500" cy="26397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5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500">
              <a:solidFill>
                <a:srgbClr val="FFFFFF"/>
              </a:solidFill>
              <a:latin typeface="Salesforce Sans"/>
              <a:ea typeface="Salesforce Sans"/>
              <a:cs typeface="Salesforce Sans"/>
              <a:sym typeface="Salesforce Sans"/>
            </a:endParaRPr>
          </a:p>
        </p:txBody>
      </p:sp>
      <p:sp>
        <p:nvSpPr>
          <p:cNvPr id="925" name="Google Shape;925;p131"/>
          <p:cNvSpPr txBox="1">
            <a:spLocks noGrp="1"/>
          </p:cNvSpPr>
          <p:nvPr>
            <p:ph type="title"/>
          </p:nvPr>
        </p:nvSpPr>
        <p:spPr>
          <a:xfrm>
            <a:off x="3870664" y="489628"/>
            <a:ext cx="77469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2800"/>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26" name="Google Shape;926;p131" descr="pasted-image.pdf"/>
          <p:cNvPicPr preferRelativeResize="0"/>
          <p:nvPr/>
        </p:nvPicPr>
        <p:blipFill rotWithShape="1">
          <a:blip r:embed="rId2">
            <a:alphaModFix/>
          </a:blip>
          <a:srcRect/>
          <a:stretch/>
        </p:blipFill>
        <p:spPr>
          <a:xfrm>
            <a:off x="1388034" y="5913293"/>
            <a:ext cx="746427" cy="522586"/>
          </a:xfrm>
          <a:prstGeom prst="rect">
            <a:avLst/>
          </a:prstGeom>
          <a:noFill/>
          <a:ln>
            <a:noFill/>
          </a:ln>
        </p:spPr>
      </p:pic>
      <p:cxnSp>
        <p:nvCxnSpPr>
          <p:cNvPr id="927" name="Google Shape;927;p131"/>
          <p:cNvCxnSpPr/>
          <p:nvPr/>
        </p:nvCxnSpPr>
        <p:spPr>
          <a:xfrm rot="10800000">
            <a:off x="1761175" y="5044250"/>
            <a:ext cx="0" cy="743700"/>
          </a:xfrm>
          <a:prstGeom prst="straightConnector1">
            <a:avLst/>
          </a:prstGeom>
          <a:noFill/>
          <a:ln w="9525" cap="flat" cmpd="sng">
            <a:solidFill>
              <a:srgbClr val="BCBABD"/>
            </a:solidFill>
            <a:prstDash val="solid"/>
            <a:round/>
            <a:headEnd type="none" w="sm" len="sm"/>
            <a:tailEnd type="none" w="sm" len="sm"/>
          </a:ln>
        </p:spPr>
      </p:cxnSp>
      <p:sp>
        <p:nvSpPr>
          <p:cNvPr id="928" name="Google Shape;928;p131"/>
          <p:cNvSpPr txBox="1">
            <a:spLocks noGrp="1"/>
          </p:cNvSpPr>
          <p:nvPr>
            <p:ph type="body" idx="1"/>
          </p:nvPr>
        </p:nvSpPr>
        <p:spPr>
          <a:xfrm>
            <a:off x="3870675" y="1703698"/>
            <a:ext cx="7746900" cy="24759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23850" algn="l" rtl="0">
              <a:spcBef>
                <a:spcPts val="300"/>
              </a:spcBef>
              <a:spcAft>
                <a:spcPts val="0"/>
              </a:spcAft>
              <a:buSzPts val="1500"/>
              <a:buChar char="•"/>
              <a:defRPr sz="1500"/>
            </a:lvl2pPr>
            <a:lvl3pPr marL="1371600" lvl="2" indent="-311150" algn="l" rtl="0">
              <a:spcBef>
                <a:spcPts val="700"/>
              </a:spcBef>
              <a:spcAft>
                <a:spcPts val="0"/>
              </a:spcAft>
              <a:buSzPts val="1300"/>
              <a:buChar char="•"/>
              <a:defRPr sz="1300">
                <a:solidFill>
                  <a:schemeClr val="dk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929"/>
        <p:cNvGrpSpPr/>
        <p:nvPr/>
      </p:nvGrpSpPr>
      <p:grpSpPr>
        <a:xfrm>
          <a:off x="0" y="0"/>
          <a:ext cx="0" cy="0"/>
          <a:chOff x="0" y="0"/>
          <a:chExt cx="0" cy="0"/>
        </a:xfrm>
      </p:grpSpPr>
      <p:pic>
        <p:nvPicPr>
          <p:cNvPr id="930" name="Google Shape;930;p132"/>
          <p:cNvPicPr preferRelativeResize="0"/>
          <p:nvPr/>
        </p:nvPicPr>
        <p:blipFill rotWithShape="1">
          <a:blip r:embed="rId2">
            <a:alphaModFix/>
          </a:blip>
          <a:srcRect/>
          <a:stretch/>
        </p:blipFill>
        <p:spPr>
          <a:xfrm>
            <a:off x="2553003" y="3102344"/>
            <a:ext cx="2663867" cy="2222589"/>
          </a:xfrm>
          <a:prstGeom prst="rect">
            <a:avLst/>
          </a:prstGeom>
          <a:noFill/>
          <a:ln>
            <a:noFill/>
          </a:ln>
        </p:spPr>
      </p:pic>
      <p:grpSp>
        <p:nvGrpSpPr>
          <p:cNvPr id="931" name="Google Shape;931;p132"/>
          <p:cNvGrpSpPr/>
          <p:nvPr/>
        </p:nvGrpSpPr>
        <p:grpSpPr>
          <a:xfrm>
            <a:off x="4" y="896"/>
            <a:ext cx="12185158" cy="6854151"/>
            <a:chOff x="4" y="896"/>
            <a:chExt cx="12188815" cy="6856208"/>
          </a:xfrm>
        </p:grpSpPr>
        <p:pic>
          <p:nvPicPr>
            <p:cNvPr id="932" name="Google Shape;932;p132"/>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933" name="Google Shape;933;p132"/>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934" name="Google Shape;934;p132"/>
          <p:cNvGrpSpPr/>
          <p:nvPr/>
        </p:nvGrpSpPr>
        <p:grpSpPr>
          <a:xfrm>
            <a:off x="3" y="893"/>
            <a:ext cx="12185158" cy="6854151"/>
            <a:chOff x="3" y="893"/>
            <a:chExt cx="12188815" cy="6856208"/>
          </a:xfrm>
        </p:grpSpPr>
        <p:pic>
          <p:nvPicPr>
            <p:cNvPr id="935" name="Google Shape;935;p132"/>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936" name="Google Shape;936;p132"/>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937"/>
        <p:cNvGrpSpPr/>
        <p:nvPr/>
      </p:nvGrpSpPr>
      <p:grpSpPr>
        <a:xfrm>
          <a:off x="0" y="0"/>
          <a:ext cx="0" cy="0"/>
          <a:chOff x="0" y="0"/>
          <a:chExt cx="0" cy="0"/>
        </a:xfrm>
      </p:grpSpPr>
      <p:pic>
        <p:nvPicPr>
          <p:cNvPr id="938" name="Google Shape;938;p133"/>
          <p:cNvPicPr preferRelativeResize="0"/>
          <p:nvPr/>
        </p:nvPicPr>
        <p:blipFill rotWithShape="1">
          <a:blip r:embed="rId2">
            <a:alphaModFix/>
          </a:blip>
          <a:srcRect/>
          <a:stretch/>
        </p:blipFill>
        <p:spPr>
          <a:xfrm>
            <a:off x="1" y="893"/>
            <a:ext cx="12185644" cy="6854425"/>
          </a:xfrm>
          <a:prstGeom prst="rect">
            <a:avLst/>
          </a:prstGeom>
          <a:noFill/>
          <a:ln>
            <a:noFill/>
          </a:ln>
        </p:spPr>
      </p:pic>
      <p:sp>
        <p:nvSpPr>
          <p:cNvPr id="939" name="Google Shape;939;p13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0" name="Google Shape;940;p133"/>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1" name="Google Shape;941;p13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2" name="Google Shape;942;p13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943"/>
        <p:cNvGrpSpPr/>
        <p:nvPr/>
      </p:nvGrpSpPr>
      <p:grpSpPr>
        <a:xfrm>
          <a:off x="0" y="0"/>
          <a:ext cx="0" cy="0"/>
          <a:chOff x="0" y="0"/>
          <a:chExt cx="0" cy="0"/>
        </a:xfrm>
      </p:grpSpPr>
      <p:pic>
        <p:nvPicPr>
          <p:cNvPr id="944" name="Google Shape;944;p134"/>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945" name="Google Shape;945;p13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6" name="Google Shape;946;p134"/>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7" name="Google Shape;947;p134"/>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8" name="Google Shape;948;p13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949"/>
        <p:cNvGrpSpPr/>
        <p:nvPr/>
      </p:nvGrpSpPr>
      <p:grpSpPr>
        <a:xfrm>
          <a:off x="0" y="0"/>
          <a:ext cx="0" cy="0"/>
          <a:chOff x="0" y="0"/>
          <a:chExt cx="0" cy="0"/>
        </a:xfrm>
      </p:grpSpPr>
      <p:sp>
        <p:nvSpPr>
          <p:cNvPr id="950" name="Google Shape;950;p135"/>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sz="1500"/>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500"/>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sz="1500"/>
          </a:p>
        </p:txBody>
      </p:sp>
      <p:sp>
        <p:nvSpPr>
          <p:cNvPr id="951" name="Google Shape;951;p135"/>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500"/>
          </a:p>
        </p:txBody>
      </p:sp>
      <p:cxnSp>
        <p:nvCxnSpPr>
          <p:cNvPr id="952" name="Google Shape;952;p135"/>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953" name="Google Shape;953;p135"/>
          <p:cNvGrpSpPr/>
          <p:nvPr/>
        </p:nvGrpSpPr>
        <p:grpSpPr>
          <a:xfrm>
            <a:off x="1" y="-1588"/>
            <a:ext cx="12188700" cy="6859588"/>
            <a:chOff x="1" y="-1588"/>
            <a:chExt cx="12188700" cy="6859588"/>
          </a:xfrm>
        </p:grpSpPr>
        <p:cxnSp>
          <p:nvCxnSpPr>
            <p:cNvPr id="954" name="Google Shape;954;p135"/>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5" name="Google Shape;955;p135"/>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6" name="Google Shape;956;p135"/>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957" name="Google Shape;957;p135"/>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8" name="Google Shape;958;p135"/>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9" name="Google Shape;959;p135"/>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960" name="Google Shape;960;p135"/>
          <p:cNvSpPr txBox="1">
            <a:spLocks noGrp="1"/>
          </p:cNvSpPr>
          <p:nvPr>
            <p:ph type="title"/>
          </p:nvPr>
        </p:nvSpPr>
        <p:spPr>
          <a:xfrm>
            <a:off x="571500" y="63504"/>
            <a:ext cx="11617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grpSp>
        <p:nvGrpSpPr>
          <p:cNvPr id="961" name="Google Shape;961;p135"/>
          <p:cNvGrpSpPr/>
          <p:nvPr/>
        </p:nvGrpSpPr>
        <p:grpSpPr>
          <a:xfrm>
            <a:off x="501779" y="1767025"/>
            <a:ext cx="11185561" cy="4395468"/>
            <a:chOff x="501778" y="1690825"/>
            <a:chExt cx="11185561" cy="4395468"/>
          </a:xfrm>
        </p:grpSpPr>
        <p:sp>
          <p:nvSpPr>
            <p:cNvPr id="962" name="Google Shape;962;p135"/>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3" name="Google Shape;963;p135"/>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4" name="Google Shape;964;p135"/>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5" name="Google Shape;965;p135"/>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970"/>
        <p:cNvGrpSpPr/>
        <p:nvPr/>
      </p:nvGrpSpPr>
      <p:grpSpPr>
        <a:xfrm>
          <a:off x="0" y="0"/>
          <a:ext cx="0" cy="0"/>
          <a:chOff x="0" y="0"/>
          <a:chExt cx="0" cy="0"/>
        </a:xfrm>
      </p:grpSpPr>
      <p:pic>
        <p:nvPicPr>
          <p:cNvPr id="971" name="Google Shape;971;p137"/>
          <p:cNvPicPr preferRelativeResize="0"/>
          <p:nvPr/>
        </p:nvPicPr>
        <p:blipFill rotWithShape="1">
          <a:blip r:embed="rId2">
            <a:alphaModFix/>
          </a:blip>
          <a:srcRect t="119" b="129"/>
          <a:stretch/>
        </p:blipFill>
        <p:spPr>
          <a:xfrm>
            <a:off x="4" y="0"/>
            <a:ext cx="12185645" cy="6837566"/>
          </a:xfrm>
          <a:prstGeom prst="rect">
            <a:avLst/>
          </a:prstGeom>
          <a:noFill/>
          <a:ln>
            <a:noFill/>
          </a:ln>
        </p:spPr>
      </p:pic>
      <p:sp>
        <p:nvSpPr>
          <p:cNvPr id="972" name="Google Shape;972;p137"/>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300"/>
              <a:buFont typeface="Salesforce Sans"/>
              <a:buNone/>
              <a:defRPr sz="2300">
                <a:solidFill>
                  <a:schemeClr val="accent1"/>
                </a:solidFill>
              </a:defRPr>
            </a:lvl1pPr>
            <a:lvl2pPr marL="914400" lvl="1" indent="-349250" algn="l" rtl="0">
              <a:lnSpc>
                <a:spcPct val="100000"/>
              </a:lnSpc>
              <a:spcBef>
                <a:spcPts val="300"/>
              </a:spcBef>
              <a:spcAft>
                <a:spcPts val="0"/>
              </a:spcAft>
              <a:buClr>
                <a:schemeClr val="accent1"/>
              </a:buClr>
              <a:buSzPts val="1900"/>
              <a:buChar char="•"/>
              <a:defRPr>
                <a:solidFill>
                  <a:schemeClr val="accent1"/>
                </a:solidFill>
              </a:defRPr>
            </a:lvl2pPr>
            <a:lvl3pPr marL="1371600" lvl="2" indent="-330200" algn="l" rtl="0">
              <a:lnSpc>
                <a:spcPct val="100000"/>
              </a:lnSpc>
              <a:spcBef>
                <a:spcPts val="700"/>
              </a:spcBef>
              <a:spcAft>
                <a:spcPts val="0"/>
              </a:spcAft>
              <a:buSzPts val="1600"/>
              <a:buChar char="•"/>
              <a:defRPr>
                <a:solidFill>
                  <a:schemeClr val="lt2"/>
                </a:solidFill>
              </a:defRPr>
            </a:lvl3pPr>
            <a:lvl4pPr marL="1828800" lvl="3" indent="-323850" algn="l" rtl="0">
              <a:lnSpc>
                <a:spcPct val="100000"/>
              </a:lnSpc>
              <a:spcBef>
                <a:spcPts val="700"/>
              </a:spcBef>
              <a:spcAft>
                <a:spcPts val="0"/>
              </a:spcAft>
              <a:buSzPts val="1500"/>
              <a:buChar char="•"/>
              <a:defRPr>
                <a:solidFill>
                  <a:schemeClr val="accent1"/>
                </a:solidFill>
              </a:defRPr>
            </a:lvl4pPr>
            <a:lvl5pPr marL="2286000" lvl="4" indent="-228600" algn="l" rtl="0">
              <a:lnSpc>
                <a:spcPct val="100000"/>
              </a:lnSpc>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73" name="Google Shape;973;p137"/>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74" name="Google Shape;974;p137"/>
          <p:cNvSpPr txBox="1">
            <a:spLocks noGrp="1"/>
          </p:cNvSpPr>
          <p:nvPr>
            <p:ph type="title"/>
          </p:nvPr>
        </p:nvSpPr>
        <p:spPr>
          <a:xfrm>
            <a:off x="571505" y="161158"/>
            <a:ext cx="4204800" cy="9903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600">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75" name="Google Shape;975;p137"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slideLayout" Target="../slideLayouts/slideLayout81.xml"/><Relationship Id="rId39" Type="http://schemas.openxmlformats.org/officeDocument/2006/relationships/slideLayout" Target="../slideLayouts/slideLayout94.xml"/><Relationship Id="rId21" Type="http://schemas.openxmlformats.org/officeDocument/2006/relationships/slideLayout" Target="../slideLayouts/slideLayout76.xml"/><Relationship Id="rId34" Type="http://schemas.openxmlformats.org/officeDocument/2006/relationships/slideLayout" Target="../slideLayouts/slideLayout89.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63" Type="http://schemas.openxmlformats.org/officeDocument/2006/relationships/slideLayout" Target="../slideLayouts/slideLayout118.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29" Type="http://schemas.openxmlformats.org/officeDocument/2006/relationships/slideLayout" Target="../slideLayouts/slideLayout84.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62" Type="http://schemas.openxmlformats.org/officeDocument/2006/relationships/slideLayout" Target="../slideLayouts/slideLayout11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61" Type="http://schemas.openxmlformats.org/officeDocument/2006/relationships/slideLayout" Target="../slideLayouts/slideLayout116.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64" Type="http://schemas.openxmlformats.org/officeDocument/2006/relationships/theme" Target="../theme/theme2.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81" r:id="rId1"/>
    <p:sldLayoutId id="2147483683" r:id="rId2"/>
    <p:sldLayoutId id="2147483684"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 id="2147483725" r:id="rId43"/>
    <p:sldLayoutId id="2147483726" r:id="rId44"/>
    <p:sldLayoutId id="2147483727" r:id="rId45"/>
    <p:sldLayoutId id="2147483728" r:id="rId46"/>
    <p:sldLayoutId id="2147483729" r:id="rId47"/>
    <p:sldLayoutId id="2147483730" r:id="rId48"/>
    <p:sldLayoutId id="2147483731" r:id="rId49"/>
    <p:sldLayoutId id="2147483732" r:id="rId50"/>
    <p:sldLayoutId id="2147483733" r:id="rId51"/>
    <p:sldLayoutId id="2147483734" r:id="rId52"/>
    <p:sldLayoutId id="2147483735" r:id="rId53"/>
    <p:sldLayoutId id="2147483736" r:id="rId54"/>
    <p:sldLayoutId id="2147483801" r:id="rId5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 id="2147483755" r:id="rId19"/>
    <p:sldLayoutId id="2147483756" r:id="rId20"/>
    <p:sldLayoutId id="2147483757" r:id="rId21"/>
    <p:sldLayoutId id="2147483758" r:id="rId22"/>
    <p:sldLayoutId id="2147483759" r:id="rId23"/>
    <p:sldLayoutId id="2147483760" r:id="rId24"/>
    <p:sldLayoutId id="2147483761" r:id="rId25"/>
    <p:sldLayoutId id="2147483762" r:id="rId26"/>
    <p:sldLayoutId id="2147483763" r:id="rId27"/>
    <p:sldLayoutId id="2147483764" r:id="rId28"/>
    <p:sldLayoutId id="2147483765" r:id="rId29"/>
    <p:sldLayoutId id="2147483766" r:id="rId30"/>
    <p:sldLayoutId id="2147483767" r:id="rId31"/>
    <p:sldLayoutId id="2147483769" r:id="rId32"/>
    <p:sldLayoutId id="2147483770" r:id="rId33"/>
    <p:sldLayoutId id="2147483771" r:id="rId34"/>
    <p:sldLayoutId id="2147483772" r:id="rId35"/>
    <p:sldLayoutId id="2147483773" r:id="rId36"/>
    <p:sldLayoutId id="2147483774" r:id="rId37"/>
    <p:sldLayoutId id="2147483775" r:id="rId38"/>
    <p:sldLayoutId id="2147483776" r:id="rId39"/>
    <p:sldLayoutId id="2147483777" r:id="rId40"/>
    <p:sldLayoutId id="2147483778" r:id="rId41"/>
    <p:sldLayoutId id="2147483779" r:id="rId42"/>
    <p:sldLayoutId id="2147483780" r:id="rId43"/>
    <p:sldLayoutId id="2147483781" r:id="rId44"/>
    <p:sldLayoutId id="2147483783" r:id="rId45"/>
    <p:sldLayoutId id="2147483784" r:id="rId46"/>
    <p:sldLayoutId id="2147483785" r:id="rId47"/>
    <p:sldLayoutId id="2147483786" r:id="rId48"/>
    <p:sldLayoutId id="2147483787" r:id="rId49"/>
    <p:sldLayoutId id="2147483788" r:id="rId50"/>
    <p:sldLayoutId id="2147483789" r:id="rId51"/>
    <p:sldLayoutId id="2147483790" r:id="rId52"/>
    <p:sldLayoutId id="2147483791" r:id="rId53"/>
    <p:sldLayoutId id="2147483792" r:id="rId54"/>
    <p:sldLayoutId id="2147483793" r:id="rId55"/>
    <p:sldLayoutId id="2147483794" r:id="rId56"/>
    <p:sldLayoutId id="2147483795" r:id="rId57"/>
    <p:sldLayoutId id="2147483796" r:id="rId58"/>
    <p:sldLayoutId id="2147483797" r:id="rId59"/>
    <p:sldLayoutId id="2147483802" r:id="rId60"/>
    <p:sldLayoutId id="2147483803" r:id="rId61"/>
    <p:sldLayoutId id="2147483804" r:id="rId62"/>
    <p:sldLayoutId id="2147483807" r:id="rId6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5.xml"/></Relationships>
</file>

<file path=ppt/slides/_rels/slide10.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3.png"/><Relationship Id="rId7" Type="http://schemas.openxmlformats.org/officeDocument/2006/relationships/image" Target="../media/image88.png"/><Relationship Id="rId2" Type="http://schemas.openxmlformats.org/officeDocument/2006/relationships/notesSlide" Target="../notesSlides/notesSlide10.xml"/><Relationship Id="rId1" Type="http://schemas.openxmlformats.org/officeDocument/2006/relationships/slideLayout" Target="../slideLayouts/slideLayout63.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11.xml.rels><?xml version="1.0" encoding="UTF-8" standalone="yes"?>
<Relationships xmlns="http://schemas.openxmlformats.org/package/2006/relationships"><Relationship Id="rId8" Type="http://schemas.openxmlformats.org/officeDocument/2006/relationships/image" Target="../media/image95.png"/><Relationship Id="rId13" Type="http://schemas.openxmlformats.org/officeDocument/2006/relationships/image" Target="../media/image100.png"/><Relationship Id="rId18" Type="http://schemas.openxmlformats.org/officeDocument/2006/relationships/image" Target="../media/image105.png"/><Relationship Id="rId3" Type="http://schemas.openxmlformats.org/officeDocument/2006/relationships/image" Target="../media/image90.png"/><Relationship Id="rId21" Type="http://schemas.openxmlformats.org/officeDocument/2006/relationships/image" Target="../media/image108.png"/><Relationship Id="rId7" Type="http://schemas.openxmlformats.org/officeDocument/2006/relationships/image" Target="../media/image94.png"/><Relationship Id="rId12" Type="http://schemas.openxmlformats.org/officeDocument/2006/relationships/image" Target="../media/image99.png"/><Relationship Id="rId17" Type="http://schemas.openxmlformats.org/officeDocument/2006/relationships/image" Target="../media/image104.png"/><Relationship Id="rId2" Type="http://schemas.openxmlformats.org/officeDocument/2006/relationships/notesSlide" Target="../notesSlides/notesSlide11.xml"/><Relationship Id="rId16" Type="http://schemas.openxmlformats.org/officeDocument/2006/relationships/image" Target="../media/image103.png"/><Relationship Id="rId20" Type="http://schemas.openxmlformats.org/officeDocument/2006/relationships/image" Target="../media/image107.png"/><Relationship Id="rId1" Type="http://schemas.openxmlformats.org/officeDocument/2006/relationships/slideLayout" Target="../slideLayouts/slideLayout79.xml"/><Relationship Id="rId6" Type="http://schemas.openxmlformats.org/officeDocument/2006/relationships/image" Target="../media/image93.png"/><Relationship Id="rId11" Type="http://schemas.openxmlformats.org/officeDocument/2006/relationships/image" Target="../media/image98.png"/><Relationship Id="rId5" Type="http://schemas.openxmlformats.org/officeDocument/2006/relationships/image" Target="../media/image92.png"/><Relationship Id="rId15" Type="http://schemas.openxmlformats.org/officeDocument/2006/relationships/image" Target="../media/image102.png"/><Relationship Id="rId10" Type="http://schemas.openxmlformats.org/officeDocument/2006/relationships/image" Target="../media/image97.png"/><Relationship Id="rId19" Type="http://schemas.openxmlformats.org/officeDocument/2006/relationships/image" Target="../media/image106.png"/><Relationship Id="rId4" Type="http://schemas.openxmlformats.org/officeDocument/2006/relationships/image" Target="../media/image91.png"/><Relationship Id="rId9" Type="http://schemas.openxmlformats.org/officeDocument/2006/relationships/image" Target="../media/image96.png"/><Relationship Id="rId14" Type="http://schemas.openxmlformats.org/officeDocument/2006/relationships/image" Target="../media/image101.png"/></Relationships>
</file>

<file path=ppt/slides/_rels/slide12.xml.rels><?xml version="1.0" encoding="UTF-8" standalone="yes"?>
<Relationships xmlns="http://schemas.openxmlformats.org/package/2006/relationships"><Relationship Id="rId8" Type="http://schemas.openxmlformats.org/officeDocument/2006/relationships/image" Target="../media/image113.png"/><Relationship Id="rId3" Type="http://schemas.openxmlformats.org/officeDocument/2006/relationships/image" Target="../media/image82.png"/><Relationship Id="rId7" Type="http://schemas.openxmlformats.org/officeDocument/2006/relationships/image" Target="../media/image112.png"/><Relationship Id="rId12" Type="http://schemas.openxmlformats.org/officeDocument/2006/relationships/image" Target="../media/image116.png"/><Relationship Id="rId2" Type="http://schemas.openxmlformats.org/officeDocument/2006/relationships/image" Target="../media/image109.png"/><Relationship Id="rId1" Type="http://schemas.openxmlformats.org/officeDocument/2006/relationships/slideLayout" Target="../slideLayouts/slideLayout96.xml"/><Relationship Id="rId6" Type="http://schemas.openxmlformats.org/officeDocument/2006/relationships/hyperlink" Target="http://sfdc.co/IntrotoAuthenticator" TargetMode="External"/><Relationship Id="rId11" Type="http://schemas.openxmlformats.org/officeDocument/2006/relationships/image" Target="../media/image115.png"/><Relationship Id="rId5" Type="http://schemas.openxmlformats.org/officeDocument/2006/relationships/image" Target="../media/image111.png"/><Relationship Id="rId10" Type="http://schemas.openxmlformats.org/officeDocument/2006/relationships/image" Target="../media/image114.png"/><Relationship Id="rId4" Type="http://schemas.openxmlformats.org/officeDocument/2006/relationships/image" Target="../media/image110.png"/><Relationship Id="rId9"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2.xml"/><Relationship Id="rId1" Type="http://schemas.openxmlformats.org/officeDocument/2006/relationships/slideLayout" Target="../slideLayouts/slideLayout65.xml"/><Relationship Id="rId5" Type="http://schemas.openxmlformats.org/officeDocument/2006/relationships/image" Target="../media/image118.png"/><Relationship Id="rId4" Type="http://schemas.openxmlformats.org/officeDocument/2006/relationships/image" Target="../media/image82.png"/></Relationships>
</file>

<file path=ppt/slides/_rels/slide14.xml.rels><?xml version="1.0" encoding="UTF-8" standalone="yes"?>
<Relationships xmlns="http://schemas.openxmlformats.org/package/2006/relationships"><Relationship Id="rId3" Type="http://schemas.openxmlformats.org/officeDocument/2006/relationships/hyperlink" Target="https://tools.ietf.org/html/rfc6238" TargetMode="External"/><Relationship Id="rId7" Type="http://schemas.openxmlformats.org/officeDocument/2006/relationships/image" Target="../media/image122.png"/><Relationship Id="rId2" Type="http://schemas.openxmlformats.org/officeDocument/2006/relationships/image" Target="../media/image118.png"/><Relationship Id="rId1" Type="http://schemas.openxmlformats.org/officeDocument/2006/relationships/slideLayout" Target="../slideLayouts/slideLayout83.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s>
</file>

<file path=ppt/slides/_rels/slide15.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notesSlide" Target="../notesSlides/notesSlide13.xml"/><Relationship Id="rId1" Type="http://schemas.openxmlformats.org/officeDocument/2006/relationships/slideLayout" Target="../slideLayouts/slideLayout63.xml"/><Relationship Id="rId5" Type="http://schemas.openxmlformats.org/officeDocument/2006/relationships/image" Target="../media/image112.png"/><Relationship Id="rId4" Type="http://schemas.openxmlformats.org/officeDocument/2006/relationships/hyperlink" Target="https://webauthn.guide" TargetMode="Externa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3.png"/><Relationship Id="rId1" Type="http://schemas.openxmlformats.org/officeDocument/2006/relationships/slideLayout" Target="../slideLayouts/slideLayout6.xml"/><Relationship Id="rId4" Type="http://schemas.openxmlformats.org/officeDocument/2006/relationships/hyperlink" Target="https://fidoalliance.org/fido2/fido2-web-authentication-webauthn/"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8.xml"/></Relationships>
</file>

<file path=ppt/slides/_rels/slide19.xml.rels><?xml version="1.0" encoding="UTF-8" standalone="yes"?>
<Relationships xmlns="http://schemas.openxmlformats.org/package/2006/relationships"><Relationship Id="rId8" Type="http://schemas.openxmlformats.org/officeDocument/2006/relationships/hyperlink" Target="https://trailhead.salesforce.com/en/content/learn/modules/security_basics" TargetMode="External"/><Relationship Id="rId3" Type="http://schemas.openxmlformats.org/officeDocument/2006/relationships/hyperlink" Target="https://help.salesforce.com/apex/HTViewSolution?urlname=Salesforce-Multi-Factor-Authentication-FAQ" TargetMode="External"/><Relationship Id="rId7" Type="http://schemas.openxmlformats.org/officeDocument/2006/relationships/hyperlink" Target="http://salesforce.vidyard.com/watch/2bNpL87E3J3pkZ9uJaTOvA" TargetMode="External"/><Relationship Id="rId12" Type="http://schemas.openxmlformats.org/officeDocument/2006/relationships/image" Target="../media/image125.png"/><Relationship Id="rId2" Type="http://schemas.openxmlformats.org/officeDocument/2006/relationships/hyperlink" Target="https://salesforce.vidyard.com/watch/Zs9r7CyxF6Wu9rfNmMnmFf" TargetMode="External"/><Relationship Id="rId1" Type="http://schemas.openxmlformats.org/officeDocument/2006/relationships/slideLayout" Target="../slideLayouts/slideLayout86.xml"/><Relationship Id="rId6" Type="http://schemas.openxmlformats.org/officeDocument/2006/relationships/image" Target="../media/image123.png"/><Relationship Id="rId11" Type="http://schemas.openxmlformats.org/officeDocument/2006/relationships/hyperlink" Target="http://www.salesforce.com/success-mfa" TargetMode="External"/><Relationship Id="rId5" Type="http://schemas.openxmlformats.org/officeDocument/2006/relationships/hyperlink" Target="http://salesforce.vidyard.com/watch/O3rQLAtVX0Z4lLjdOvVFYQ" TargetMode="External"/><Relationship Id="rId10" Type="http://schemas.openxmlformats.org/officeDocument/2006/relationships/image" Target="../media/image124.tiff"/><Relationship Id="rId4" Type="http://schemas.openxmlformats.org/officeDocument/2006/relationships/hyperlink" Target="https://www.salesforce.com/content/dam/web/en_us/www/documents/guides/mfa-quick-admin-guide.pdf" TargetMode="External"/><Relationship Id="rId9" Type="http://schemas.openxmlformats.org/officeDocument/2006/relationships/hyperlink" Target="https://trailhead.salesforce.com/en/content/learn/modules/identity_login"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9.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16.xml"/><Relationship Id="rId4" Type="http://schemas.openxmlformats.org/officeDocument/2006/relationships/hyperlink" Target="https://enterprise.verizon.com/resources/reports/dbir/"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okta.com/infographic/one-minute-whitepaper-the-anatomy-of-account-takeover-attacks/" TargetMode="External"/><Relationship Id="rId2" Type="http://schemas.openxmlformats.org/officeDocument/2006/relationships/notesSlide" Target="../notesSlides/notesSlide6.xml"/><Relationship Id="rId1" Type="http://schemas.openxmlformats.org/officeDocument/2006/relationships/slideLayout" Target="../slideLayouts/slideLayout115.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7.xml"/><Relationship Id="rId1" Type="http://schemas.openxmlformats.org/officeDocument/2006/relationships/slideLayout" Target="../slideLayouts/slideLayout60.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5.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38325" y="1440624"/>
            <a:ext cx="11394900" cy="4510199"/>
          </a:xfrm>
          <a:prstGeom prst="rect">
            <a:avLst/>
          </a:prstGeom>
          <a:noFill/>
          <a:ln>
            <a:noFill/>
          </a:ln>
        </p:spPr>
        <p:txBody>
          <a:bodyPr lIns="91425" tIns="91425" rIns="91425" bIns="91425" anchor="t" anchorCtr="0">
            <a:noAutofit/>
          </a:bodyPr>
          <a:lstStyle/>
          <a:p>
            <a:pPr marL="0" marR="0" lvl="0" indent="0" algn="l" rtl="0">
              <a:lnSpc>
                <a:spcPct val="150000"/>
              </a:lnSpc>
              <a:spcBef>
                <a:spcPts val="0"/>
              </a:spcBef>
              <a:spcAft>
                <a:spcPts val="0"/>
              </a:spcAft>
              <a:buNone/>
            </a:pPr>
            <a:r>
              <a:rPr lang="ja-JP" sz="3100" dirty="0">
                <a:solidFill>
                  <a:srgbClr val="434343"/>
                </a:solidFill>
                <a:latin typeface="Salesforce Sans" panose="020B0505020202020203" pitchFamily="34" charset="77"/>
              </a:rPr>
              <a:t>ようこそ。</a:t>
            </a:r>
          </a:p>
          <a:p>
            <a:pPr marL="0" lvl="0" indent="0" rtl="0">
              <a:lnSpc>
                <a:spcPct val="100000"/>
              </a:lnSpc>
              <a:spcBef>
                <a:spcPts val="0"/>
              </a:spcBef>
              <a:spcAft>
                <a:spcPts val="0"/>
              </a:spcAft>
              <a:buNone/>
            </a:pPr>
            <a:endParaRPr sz="310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ja-JP" sz="3100" dirty="0">
                <a:solidFill>
                  <a:srgbClr val="434343"/>
                </a:solidFill>
                <a:latin typeface="Salesforce Sans" panose="020B0505020202020203" pitchFamily="34" charset="77"/>
              </a:rPr>
              <a:t>このプレゼンテーションは、会社に多要素認証 (MFA) を紹介し、エグゼクティブの承認を得て、Salesforce ユーザが MFA を有効にすることの価値について関係者を教育するためにカスタマイズして使用できます。自分の会社のビジネスと使用事例に合わせて自由に変更してください。</a:t>
            </a:r>
          </a:p>
        </p:txBody>
      </p:sp>
    </p:spTree>
    <p:extLst>
      <p:ext uri="{BB962C8B-B14F-4D97-AF65-F5344CB8AC3E}">
        <p14:creationId xmlns:p14="http://schemas.microsoft.com/office/powerpoint/2010/main" val="145243159"/>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81"/>
        <p:cNvGrpSpPr/>
        <p:nvPr/>
      </p:nvGrpSpPr>
      <p:grpSpPr>
        <a:xfrm>
          <a:off x="0" y="0"/>
          <a:ext cx="0" cy="0"/>
          <a:chOff x="0" y="0"/>
          <a:chExt cx="0" cy="0"/>
        </a:xfrm>
      </p:grpSpPr>
      <p:sp>
        <p:nvSpPr>
          <p:cNvPr id="1182" name="Google Shape;1182;p161"/>
          <p:cNvSpPr/>
          <p:nvPr/>
        </p:nvSpPr>
        <p:spPr>
          <a:xfrm>
            <a:off x="4118511" y="1341120"/>
            <a:ext cx="3975300" cy="4361700"/>
          </a:xfrm>
          <a:prstGeom prst="rect">
            <a:avLst/>
          </a:prstGeom>
          <a:solidFill>
            <a:srgbClr val="ACDFFD"/>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a:solidFill>
                <a:srgbClr val="205CA0"/>
              </a:solidFill>
              <a:latin typeface="Salesforce Sans"/>
              <a:ea typeface="Salesforce Sans"/>
              <a:cs typeface="Salesforce Sans"/>
              <a:sym typeface="Salesforce Sans"/>
            </a:endParaRPr>
          </a:p>
        </p:txBody>
      </p:sp>
      <p:sp>
        <p:nvSpPr>
          <p:cNvPr id="1183" name="Google Shape;1183;p161"/>
          <p:cNvSpPr/>
          <p:nvPr/>
        </p:nvSpPr>
        <p:spPr>
          <a:xfrm>
            <a:off x="8237021" y="1338267"/>
            <a:ext cx="3975300" cy="4361700"/>
          </a:xfrm>
          <a:prstGeom prst="rect">
            <a:avLst/>
          </a:prstGeom>
          <a:solidFill>
            <a:srgbClr val="ACDFFD"/>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a:solidFill>
                <a:srgbClr val="205CA0"/>
              </a:solidFill>
              <a:latin typeface="Salesforce Sans"/>
              <a:ea typeface="Salesforce Sans"/>
              <a:cs typeface="Salesforce Sans"/>
              <a:sym typeface="Salesforce Sans"/>
            </a:endParaRPr>
          </a:p>
        </p:txBody>
      </p:sp>
      <p:sp>
        <p:nvSpPr>
          <p:cNvPr id="1184" name="Google Shape;1184;p161"/>
          <p:cNvSpPr/>
          <p:nvPr/>
        </p:nvSpPr>
        <p:spPr>
          <a:xfrm>
            <a:off x="0" y="1341120"/>
            <a:ext cx="3975300" cy="4361700"/>
          </a:xfrm>
          <a:prstGeom prst="rect">
            <a:avLst/>
          </a:prstGeom>
          <a:solidFill>
            <a:srgbClr val="D9D9D9"/>
          </a:solidFill>
          <a:ln>
            <a:noFill/>
          </a:ln>
        </p:spPr>
        <p:txBody>
          <a:bodyPr spcFirstLastPara="1" wrap="square" lIns="38050" tIns="38050" rIns="38050" bIns="38050" anchor="ctr" anchorCtr="0">
            <a:noAutofit/>
          </a:bodyPr>
          <a:lstStyle/>
          <a:p>
            <a:pPr marL="0" marR="0" lvl="0" indent="0" algn="ctr" rtl="0">
              <a:lnSpc>
                <a:spcPct val="90000"/>
              </a:lnSpc>
              <a:spcBef>
                <a:spcPts val="0"/>
              </a:spcBef>
              <a:spcAft>
                <a:spcPts val="0"/>
              </a:spcAft>
              <a:buNone/>
            </a:pPr>
            <a:endParaRPr sz="2400">
              <a:solidFill>
                <a:srgbClr val="205CA0"/>
              </a:solidFill>
              <a:latin typeface="Salesforce Sans"/>
              <a:ea typeface="Salesforce Sans"/>
              <a:cs typeface="Salesforce Sans"/>
              <a:sym typeface="Salesforce Sans"/>
            </a:endParaRPr>
          </a:p>
        </p:txBody>
      </p:sp>
      <p:pic>
        <p:nvPicPr>
          <p:cNvPr id="1185" name="Google Shape;1185;p16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1186" name="Google Shape;1186;p161"/>
          <p:cNvSpPr txBox="1">
            <a:spLocks noGrp="1"/>
          </p:cNvSpPr>
          <p:nvPr>
            <p:ph type="title"/>
          </p:nvPr>
        </p:nvSpPr>
        <p:spPr>
          <a:xfrm>
            <a:off x="392195" y="333252"/>
            <a:ext cx="8641273" cy="742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dirty="0"/>
              <a:t>Salesforce アカウントに安全にアクセスするためのオプション</a:t>
            </a:r>
          </a:p>
        </p:txBody>
      </p:sp>
      <p:sp>
        <p:nvSpPr>
          <p:cNvPr id="1187" name="Google Shape;1187;p161"/>
          <p:cNvSpPr txBox="1">
            <a:spLocks noGrp="1"/>
          </p:cNvSpPr>
          <p:nvPr>
            <p:ph type="body" idx="1"/>
          </p:nvPr>
        </p:nvSpPr>
        <p:spPr>
          <a:xfrm>
            <a:off x="4821744" y="1564633"/>
            <a:ext cx="2568900"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ja-JP" sz="2300" b="1">
                <a:solidFill>
                  <a:schemeClr val="dk1"/>
                </a:solidFill>
              </a:rPr>
              <a:t>MFA</a:t>
            </a:r>
          </a:p>
          <a:p>
            <a:pPr marL="0" lvl="0" indent="0" algn="ctr" rtl="0">
              <a:spcBef>
                <a:spcPts val="300"/>
              </a:spcBef>
              <a:spcAft>
                <a:spcPts val="300"/>
              </a:spcAft>
              <a:buNone/>
            </a:pPr>
            <a:r>
              <a:rPr lang="ja-JP" sz="1500">
                <a:solidFill>
                  <a:schemeClr val="dk1"/>
                </a:solidFill>
              </a:rPr>
              <a:t>ユーザアカウントを保護</a:t>
            </a:r>
          </a:p>
        </p:txBody>
      </p:sp>
      <p:sp>
        <p:nvSpPr>
          <p:cNvPr id="1188" name="Google Shape;1188;p161"/>
          <p:cNvSpPr txBox="1">
            <a:spLocks noGrp="1"/>
          </p:cNvSpPr>
          <p:nvPr>
            <p:ph type="body" idx="1"/>
          </p:nvPr>
        </p:nvSpPr>
        <p:spPr>
          <a:xfrm>
            <a:off x="4296880" y="2418067"/>
            <a:ext cx="3449400" cy="1409100"/>
          </a:xfrm>
          <a:prstGeom prst="rect">
            <a:avLst/>
          </a:prstGeom>
        </p:spPr>
        <p:txBody>
          <a:bodyPr spcFirstLastPara="1" wrap="square" lIns="0" tIns="0" rIns="0" bIns="0" anchor="t" anchorCtr="0">
            <a:noAutofit/>
          </a:bodyPr>
          <a:lstStyle/>
          <a:p>
            <a:pPr marL="0" lvl="0" indent="0" algn="ctr" rtl="0">
              <a:lnSpc>
                <a:spcPct val="115000"/>
              </a:lnSpc>
              <a:spcBef>
                <a:spcPts val="0"/>
              </a:spcBef>
              <a:spcAft>
                <a:spcPts val="0"/>
              </a:spcAft>
              <a:buNone/>
            </a:pPr>
            <a:r>
              <a:rPr lang="ja-JP"/>
              <a:t>すべてのログイン</a:t>
            </a:r>
          </a:p>
          <a:p>
            <a:pPr marL="0" lvl="0" indent="0" algn="ctr" rtl="0">
              <a:lnSpc>
                <a:spcPct val="100000"/>
              </a:lnSpc>
              <a:spcBef>
                <a:spcPts val="1600"/>
              </a:spcBef>
              <a:spcAft>
                <a:spcPts val="0"/>
              </a:spcAft>
              <a:buNone/>
            </a:pPr>
            <a:r>
              <a:rPr lang="ja-JP"/>
              <a:t>身元を確認するための</a:t>
            </a:r>
            <a:r>
              <a:rPr lang="ja-JP" b="1"/>
              <a:t>強力な</a:t>
            </a:r>
            <a:r>
              <a:rPr lang="ja-JP"/>
              <a:t>検証メソッドが必要 </a:t>
            </a:r>
          </a:p>
          <a:p>
            <a:pPr marL="0" lvl="0" indent="0" algn="ctr" rtl="0">
              <a:lnSpc>
                <a:spcPct val="100000"/>
              </a:lnSpc>
              <a:spcBef>
                <a:spcPts val="1100"/>
              </a:spcBef>
              <a:spcAft>
                <a:spcPts val="1100"/>
              </a:spcAft>
              <a:buNone/>
            </a:pPr>
            <a:endParaRPr dirty="0">
              <a:solidFill>
                <a:schemeClr val="lt2"/>
              </a:solidFill>
            </a:endParaRPr>
          </a:p>
        </p:txBody>
      </p:sp>
      <p:sp>
        <p:nvSpPr>
          <p:cNvPr id="1189" name="Google Shape;1189;p161"/>
          <p:cNvSpPr txBox="1">
            <a:spLocks noGrp="1"/>
          </p:cNvSpPr>
          <p:nvPr>
            <p:ph type="body" idx="1"/>
          </p:nvPr>
        </p:nvSpPr>
        <p:spPr>
          <a:xfrm>
            <a:off x="0" y="2418080"/>
            <a:ext cx="3971828" cy="1869300"/>
          </a:xfrm>
          <a:prstGeom prst="rect">
            <a:avLst/>
          </a:prstGeom>
        </p:spPr>
        <p:txBody>
          <a:bodyPr spcFirstLastPara="1" wrap="square" lIns="0" tIns="0" rIns="0" bIns="0" anchor="t" anchorCtr="0">
            <a:noAutofit/>
          </a:bodyPr>
          <a:lstStyle/>
          <a:p>
            <a:pPr marL="0" lvl="0" indent="0" algn="ctr" rtl="0">
              <a:lnSpc>
                <a:spcPct val="115000"/>
              </a:lnSpc>
              <a:spcBef>
                <a:spcPts val="0"/>
              </a:spcBef>
              <a:spcAft>
                <a:spcPts val="0"/>
              </a:spcAft>
              <a:buNone/>
            </a:pPr>
            <a:r>
              <a:rPr lang="ja-JP" dirty="0"/>
              <a:t>認識されていないブラウザやア</a:t>
            </a:r>
            <a:br>
              <a:rPr lang="en-IE" altLang="ja-JP" dirty="0"/>
            </a:br>
            <a:r>
              <a:rPr lang="ja-JP" dirty="0"/>
              <a:t>プリケーションからのログイン</a:t>
            </a:r>
          </a:p>
          <a:p>
            <a:pPr marL="0" lvl="0" indent="0" algn="ctr" rtl="0">
              <a:lnSpc>
                <a:spcPct val="115000"/>
              </a:lnSpc>
              <a:spcBef>
                <a:spcPts val="1600"/>
              </a:spcBef>
              <a:spcAft>
                <a:spcPts val="0"/>
              </a:spcAft>
              <a:buNone/>
            </a:pPr>
            <a:r>
              <a:rPr lang="ja-JP" dirty="0"/>
              <a:t>身元を確認するための検証メ</a:t>
            </a:r>
            <a:br>
              <a:rPr lang="en-IE" altLang="ja-JP" dirty="0"/>
            </a:br>
            <a:r>
              <a:rPr lang="ja-JP" dirty="0"/>
              <a:t>ソッドが必要</a:t>
            </a:r>
          </a:p>
          <a:p>
            <a:pPr marL="0" lvl="0" indent="0" algn="ctr" rtl="0">
              <a:lnSpc>
                <a:spcPct val="115000"/>
              </a:lnSpc>
              <a:spcBef>
                <a:spcPts val="1300"/>
              </a:spcBef>
              <a:spcAft>
                <a:spcPts val="0"/>
              </a:spcAft>
              <a:buNone/>
            </a:pPr>
            <a:endParaRPr dirty="0">
              <a:solidFill>
                <a:schemeClr val="lt2"/>
              </a:solidFill>
            </a:endParaRPr>
          </a:p>
        </p:txBody>
      </p:sp>
      <p:sp>
        <p:nvSpPr>
          <p:cNvPr id="1190" name="Google Shape;1190;p161"/>
          <p:cNvSpPr txBox="1">
            <a:spLocks noGrp="1"/>
          </p:cNvSpPr>
          <p:nvPr>
            <p:ph type="body" idx="1"/>
          </p:nvPr>
        </p:nvSpPr>
        <p:spPr>
          <a:xfrm>
            <a:off x="8237021" y="1564640"/>
            <a:ext cx="3951804"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ja-JP" sz="2300" b="1" dirty="0">
                <a:solidFill>
                  <a:schemeClr val="dk1"/>
                </a:solidFill>
              </a:rPr>
              <a:t>シングルサインオン (SSO)</a:t>
            </a:r>
          </a:p>
          <a:p>
            <a:pPr marL="0" lvl="0" indent="0" algn="ctr" rtl="0">
              <a:spcBef>
                <a:spcPts val="300"/>
              </a:spcBef>
              <a:spcAft>
                <a:spcPts val="300"/>
              </a:spcAft>
              <a:buNone/>
            </a:pPr>
            <a:r>
              <a:rPr lang="ja-JP" sz="1500" dirty="0">
                <a:solidFill>
                  <a:schemeClr val="dk1"/>
                </a:solidFill>
              </a:rPr>
              <a:t>アプリケーションを保護</a:t>
            </a:r>
          </a:p>
        </p:txBody>
      </p:sp>
      <p:pic>
        <p:nvPicPr>
          <p:cNvPr id="1191" name="Google Shape;1191;p161"/>
          <p:cNvPicPr preferRelativeResize="0"/>
          <p:nvPr/>
        </p:nvPicPr>
        <p:blipFill>
          <a:blip r:embed="rId4">
            <a:alphaModFix/>
          </a:blip>
          <a:stretch>
            <a:fillRect/>
          </a:stretch>
        </p:blipFill>
        <p:spPr>
          <a:xfrm>
            <a:off x="9306177" y="4401312"/>
            <a:ext cx="699639" cy="341376"/>
          </a:xfrm>
          <a:prstGeom prst="rect">
            <a:avLst/>
          </a:prstGeom>
          <a:noFill/>
          <a:ln>
            <a:noFill/>
          </a:ln>
        </p:spPr>
      </p:pic>
      <p:pic>
        <p:nvPicPr>
          <p:cNvPr id="1192" name="Google Shape;1192;p161"/>
          <p:cNvPicPr preferRelativeResize="0"/>
          <p:nvPr/>
        </p:nvPicPr>
        <p:blipFill>
          <a:blip r:embed="rId5">
            <a:alphaModFix/>
          </a:blip>
          <a:stretch>
            <a:fillRect/>
          </a:stretch>
        </p:blipFill>
        <p:spPr>
          <a:xfrm>
            <a:off x="10183897" y="4425696"/>
            <a:ext cx="694764" cy="231587"/>
          </a:xfrm>
          <a:prstGeom prst="rect">
            <a:avLst/>
          </a:prstGeom>
          <a:noFill/>
          <a:ln>
            <a:noFill/>
          </a:ln>
        </p:spPr>
      </p:pic>
      <p:pic>
        <p:nvPicPr>
          <p:cNvPr id="1193" name="Google Shape;1193;p161"/>
          <p:cNvPicPr preferRelativeResize="0"/>
          <p:nvPr/>
        </p:nvPicPr>
        <p:blipFill>
          <a:blip r:embed="rId6">
            <a:alphaModFix/>
          </a:blip>
          <a:stretch>
            <a:fillRect/>
          </a:stretch>
        </p:blipFill>
        <p:spPr>
          <a:xfrm>
            <a:off x="8663223" y="4401312"/>
            <a:ext cx="487542" cy="338556"/>
          </a:xfrm>
          <a:prstGeom prst="rect">
            <a:avLst/>
          </a:prstGeom>
          <a:noFill/>
          <a:ln>
            <a:noFill/>
          </a:ln>
        </p:spPr>
      </p:pic>
      <p:pic>
        <p:nvPicPr>
          <p:cNvPr id="1194" name="Google Shape;1194;p161"/>
          <p:cNvPicPr preferRelativeResize="0"/>
          <p:nvPr/>
        </p:nvPicPr>
        <p:blipFill>
          <a:blip r:embed="rId7">
            <a:alphaModFix/>
          </a:blip>
          <a:stretch>
            <a:fillRect/>
          </a:stretch>
        </p:blipFill>
        <p:spPr>
          <a:xfrm>
            <a:off x="11056752" y="4425696"/>
            <a:ext cx="729044" cy="235178"/>
          </a:xfrm>
          <a:prstGeom prst="rect">
            <a:avLst/>
          </a:prstGeom>
          <a:noFill/>
          <a:ln>
            <a:noFill/>
          </a:ln>
        </p:spPr>
      </p:pic>
      <p:sp>
        <p:nvSpPr>
          <p:cNvPr id="1195" name="Google Shape;1195;p161"/>
          <p:cNvSpPr txBox="1">
            <a:spLocks noGrp="1"/>
          </p:cNvSpPr>
          <p:nvPr>
            <p:ph type="body" idx="1"/>
          </p:nvPr>
        </p:nvSpPr>
        <p:spPr>
          <a:xfrm>
            <a:off x="-1" y="1564633"/>
            <a:ext cx="3975299" cy="690900"/>
          </a:xfrm>
          <a:prstGeom prst="rect">
            <a:avLst/>
          </a:prstGeom>
        </p:spPr>
        <p:txBody>
          <a:bodyPr spcFirstLastPara="1" wrap="square" lIns="0" tIns="0" rIns="0" bIns="0" anchor="t" anchorCtr="0">
            <a:noAutofit/>
          </a:bodyPr>
          <a:lstStyle/>
          <a:p>
            <a:pPr marL="0" lvl="0" indent="0" algn="ctr" rtl="0">
              <a:spcBef>
                <a:spcPts val="0"/>
              </a:spcBef>
              <a:spcAft>
                <a:spcPts val="0"/>
              </a:spcAft>
              <a:buNone/>
            </a:pPr>
            <a:r>
              <a:rPr lang="ja-JP" sz="2300" b="1" dirty="0">
                <a:solidFill>
                  <a:schemeClr val="dk1"/>
                </a:solidFill>
              </a:rPr>
              <a:t>デバイスの有効化</a:t>
            </a:r>
            <a:r>
              <a:rPr lang="ja-JP" b="1" baseline="30000" dirty="0">
                <a:solidFill>
                  <a:schemeClr val="dk1"/>
                </a:solidFill>
              </a:rPr>
              <a:t>*</a:t>
            </a:r>
          </a:p>
          <a:p>
            <a:pPr marL="0" lvl="0" indent="0" algn="ctr" rtl="0">
              <a:spcBef>
                <a:spcPts val="300"/>
              </a:spcBef>
              <a:spcAft>
                <a:spcPts val="300"/>
              </a:spcAft>
              <a:buNone/>
            </a:pPr>
            <a:r>
              <a:rPr lang="ja-JP" sz="1500" dirty="0">
                <a:solidFill>
                  <a:schemeClr val="dk1"/>
                </a:solidFill>
              </a:rPr>
              <a:t>新しいデバイスからのログインを確認する</a:t>
            </a:r>
          </a:p>
        </p:txBody>
      </p:sp>
      <p:sp>
        <p:nvSpPr>
          <p:cNvPr id="1196" name="Google Shape;1196;p161"/>
          <p:cNvSpPr txBox="1">
            <a:spLocks noGrp="1"/>
          </p:cNvSpPr>
          <p:nvPr>
            <p:ph type="body" idx="1"/>
          </p:nvPr>
        </p:nvSpPr>
        <p:spPr>
          <a:xfrm>
            <a:off x="197015" y="5087767"/>
            <a:ext cx="3677100" cy="548700"/>
          </a:xfrm>
          <a:prstGeom prst="rect">
            <a:avLst/>
          </a:prstGeom>
        </p:spPr>
        <p:txBody>
          <a:bodyPr spcFirstLastPara="1" wrap="square" lIns="0" tIns="0" rIns="0" bIns="0" anchor="t" anchorCtr="0">
            <a:noAutofit/>
          </a:bodyPr>
          <a:lstStyle/>
          <a:p>
            <a:pPr marL="0" lvl="0" indent="0" algn="l" rtl="0">
              <a:lnSpc>
                <a:spcPct val="115000"/>
              </a:lnSpc>
              <a:spcBef>
                <a:spcPts val="1300"/>
              </a:spcBef>
              <a:spcAft>
                <a:spcPts val="0"/>
              </a:spcAft>
              <a:buNone/>
            </a:pPr>
            <a:r>
              <a:rPr lang="ja-JP" sz="900" dirty="0">
                <a:solidFill>
                  <a:schemeClr val="accent5"/>
                </a:solidFill>
              </a:rPr>
              <a:t>* Marketing Cloud (メール、モバイル、ジャーニー) および Salesforce Platform を基盤とする製品で利用可能</a:t>
            </a:r>
          </a:p>
          <a:p>
            <a:pPr marL="0" lvl="0" indent="0" algn="ctr" rtl="0">
              <a:lnSpc>
                <a:spcPct val="115000"/>
              </a:lnSpc>
              <a:spcBef>
                <a:spcPts val="1300"/>
              </a:spcBef>
              <a:spcAft>
                <a:spcPts val="0"/>
              </a:spcAft>
              <a:buNone/>
            </a:pPr>
            <a:endParaRPr dirty="0">
              <a:solidFill>
                <a:schemeClr val="lt2"/>
              </a:solidFill>
            </a:endParaRPr>
          </a:p>
        </p:txBody>
      </p:sp>
      <p:sp>
        <p:nvSpPr>
          <p:cNvPr id="1197" name="Google Shape;1197;p161"/>
          <p:cNvSpPr txBox="1">
            <a:spLocks noGrp="1"/>
          </p:cNvSpPr>
          <p:nvPr>
            <p:ph type="body" idx="1"/>
          </p:nvPr>
        </p:nvSpPr>
        <p:spPr>
          <a:xfrm>
            <a:off x="8437869" y="2418080"/>
            <a:ext cx="3449400" cy="1409100"/>
          </a:xfrm>
          <a:prstGeom prst="rect">
            <a:avLst/>
          </a:prstGeom>
        </p:spPr>
        <p:txBody>
          <a:bodyPr spcFirstLastPara="1" wrap="square" lIns="0" tIns="0" rIns="0" bIns="0" anchor="t" anchorCtr="0">
            <a:noAutofit/>
          </a:bodyPr>
          <a:lstStyle/>
          <a:p>
            <a:pPr marL="0" lvl="0" indent="0" algn="ctr" rtl="0">
              <a:lnSpc>
                <a:spcPct val="100000"/>
              </a:lnSpc>
              <a:spcBef>
                <a:spcPts val="0"/>
              </a:spcBef>
              <a:spcAft>
                <a:spcPts val="0"/>
              </a:spcAft>
              <a:buNone/>
            </a:pPr>
            <a:r>
              <a:rPr lang="ja-JP"/>
              <a:t>1 回のログインで複数のアプリケーションにアクセス</a:t>
            </a:r>
          </a:p>
          <a:p>
            <a:pPr marL="0" lvl="0" indent="0" algn="ctr" rtl="0">
              <a:lnSpc>
                <a:spcPct val="100000"/>
              </a:lnSpc>
              <a:spcBef>
                <a:spcPts val="1600"/>
              </a:spcBef>
              <a:spcAft>
                <a:spcPts val="0"/>
              </a:spcAft>
              <a:buNone/>
            </a:pPr>
            <a:r>
              <a:rPr lang="ja-JP"/>
              <a:t>パスワード関連のリスクを軽減する</a:t>
            </a:r>
          </a:p>
          <a:p>
            <a:pPr marL="0" lvl="0" indent="0" algn="ctr" rtl="0">
              <a:lnSpc>
                <a:spcPct val="100000"/>
              </a:lnSpc>
              <a:spcBef>
                <a:spcPts val="1100"/>
              </a:spcBef>
              <a:spcAft>
                <a:spcPts val="1100"/>
              </a:spcAft>
              <a:buNone/>
            </a:pPr>
            <a:endParaRPr dirty="0">
              <a:solidFill>
                <a:schemeClr val="lt2"/>
              </a:solidFill>
            </a:endParaRPr>
          </a:p>
        </p:txBody>
      </p:sp>
      <p:grpSp>
        <p:nvGrpSpPr>
          <p:cNvPr id="1198" name="Google Shape;1198;p161"/>
          <p:cNvGrpSpPr/>
          <p:nvPr/>
        </p:nvGrpSpPr>
        <p:grpSpPr>
          <a:xfrm>
            <a:off x="5085101" y="5288126"/>
            <a:ext cx="6149885" cy="1204031"/>
            <a:chOff x="6779931" y="5217750"/>
            <a:chExt cx="3829080" cy="381300"/>
          </a:xfrm>
        </p:grpSpPr>
        <p:pic>
          <p:nvPicPr>
            <p:cNvPr id="1199" name="Google Shape;1199;p161"/>
            <p:cNvPicPr preferRelativeResize="0"/>
            <p:nvPr/>
          </p:nvPicPr>
          <p:blipFill rotWithShape="1">
            <a:blip r:embed="rId8">
              <a:alphaModFix/>
            </a:blip>
            <a:srcRect/>
            <a:stretch/>
          </p:blipFill>
          <p:spPr>
            <a:xfrm>
              <a:off x="6785157" y="5225652"/>
              <a:ext cx="3823854" cy="341869"/>
            </a:xfrm>
            <a:prstGeom prst="rect">
              <a:avLst/>
            </a:prstGeom>
            <a:noFill/>
            <a:ln>
              <a:noFill/>
            </a:ln>
            <a:effectLst>
              <a:outerShdw dist="63500" dir="8100000" algn="tr" rotWithShape="0">
                <a:srgbClr val="000000">
                  <a:alpha val="40000"/>
                </a:srgbClr>
              </a:outerShdw>
            </a:effectLst>
          </p:spPr>
        </p:pic>
        <p:sp>
          <p:nvSpPr>
            <p:cNvPr id="1200" name="Google Shape;1200;p161"/>
            <p:cNvSpPr/>
            <p:nvPr/>
          </p:nvSpPr>
          <p:spPr>
            <a:xfrm>
              <a:off x="6779931" y="5217750"/>
              <a:ext cx="3823800" cy="381300"/>
            </a:xfrm>
            <a:prstGeom prst="rect">
              <a:avLst/>
            </a:prstGeom>
            <a:noFill/>
            <a:ln>
              <a:noFill/>
            </a:ln>
          </p:spPr>
          <p:txBody>
            <a:bodyPr spcFirstLastPara="1" wrap="square" lIns="121875" tIns="60925" rIns="121875" bIns="60925" anchor="ctr" anchorCtr="0">
              <a:noAutofit/>
            </a:bodyPr>
            <a:lstStyle/>
            <a:p>
              <a:pPr marL="0" marR="0" lvl="0" indent="0" algn="ctr" rtl="0">
                <a:spcBef>
                  <a:spcPts val="0"/>
                </a:spcBef>
                <a:spcAft>
                  <a:spcPts val="1000"/>
                </a:spcAft>
                <a:buNone/>
              </a:pPr>
              <a:r>
                <a:rPr lang="ja-JP" sz="2400" b="1">
                  <a:solidFill>
                    <a:srgbClr val="EFEFEF"/>
                  </a:solidFill>
                  <a:latin typeface="Salesforce Sans"/>
                  <a:ea typeface="Salesforce Sans"/>
                  <a:cs typeface="Salesforce Sans"/>
                  <a:sym typeface="Salesforce Sans"/>
                </a:rPr>
                <a:t>必須: MFA</a:t>
              </a:r>
            </a:p>
            <a:p>
              <a:pPr marL="0" marR="0" lvl="0" indent="0" algn="ctr" rtl="0">
                <a:spcBef>
                  <a:spcPts val="0"/>
                </a:spcBef>
                <a:spcAft>
                  <a:spcPts val="0"/>
                </a:spcAft>
                <a:buNone/>
              </a:pPr>
              <a:r>
                <a:rPr lang="ja-JP" sz="1600" b="1">
                  <a:solidFill>
                    <a:srgbClr val="EFEFEF"/>
                  </a:solidFill>
                  <a:latin typeface="Salesforce Sans"/>
                  <a:ea typeface="Salesforce Sans"/>
                  <a:cs typeface="Salesforce Sans"/>
                  <a:sym typeface="Salesforce Sans"/>
                </a:rPr>
                <a:t>最も容易なユーザエクスペリエンス: MFA と SSO</a:t>
              </a: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33"/>
        <p:cNvGrpSpPr/>
        <p:nvPr/>
      </p:nvGrpSpPr>
      <p:grpSpPr>
        <a:xfrm>
          <a:off x="0" y="0"/>
          <a:ext cx="0" cy="0"/>
          <a:chOff x="0" y="0"/>
          <a:chExt cx="0" cy="0"/>
        </a:xfrm>
      </p:grpSpPr>
      <p:sp>
        <p:nvSpPr>
          <p:cNvPr id="1234" name="Google Shape;1234;p166"/>
          <p:cNvSpPr/>
          <p:nvPr/>
        </p:nvSpPr>
        <p:spPr>
          <a:xfrm>
            <a:off x="10975974" y="413433"/>
            <a:ext cx="706500" cy="669300"/>
          </a:xfrm>
          <a:prstGeom prst="rect">
            <a:avLst/>
          </a:prstGeom>
          <a:solidFill>
            <a:srgbClr val="F4F4F4"/>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35" name="Google Shape;1235;p166"/>
          <p:cNvSpPr txBox="1">
            <a:spLocks noGrp="1"/>
          </p:cNvSpPr>
          <p:nvPr>
            <p:ph type="title"/>
          </p:nvPr>
        </p:nvSpPr>
        <p:spPr>
          <a:xfrm>
            <a:off x="428740" y="1492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a:t>現在 MFA をサポートしているクラウド</a:t>
            </a:r>
          </a:p>
        </p:txBody>
      </p:sp>
      <p:grpSp>
        <p:nvGrpSpPr>
          <p:cNvPr id="1236" name="Google Shape;1236;p166"/>
          <p:cNvGrpSpPr/>
          <p:nvPr/>
        </p:nvGrpSpPr>
        <p:grpSpPr>
          <a:xfrm>
            <a:off x="7498599" y="346407"/>
            <a:ext cx="4526863" cy="1406196"/>
            <a:chOff x="-1357164" y="0"/>
            <a:chExt cx="6862003" cy="2223586"/>
          </a:xfrm>
        </p:grpSpPr>
        <p:grpSp>
          <p:nvGrpSpPr>
            <p:cNvPr id="1237" name="Google Shape;1237;p166"/>
            <p:cNvGrpSpPr/>
            <p:nvPr/>
          </p:nvGrpSpPr>
          <p:grpSpPr>
            <a:xfrm flipH="1">
              <a:off x="-1357164" y="852441"/>
              <a:ext cx="4552602" cy="964948"/>
              <a:chOff x="-108" y="0"/>
              <a:chExt cx="4552602" cy="964948"/>
            </a:xfrm>
          </p:grpSpPr>
          <p:cxnSp>
            <p:nvCxnSpPr>
              <p:cNvPr id="1238" name="Google Shape;1238;p166"/>
              <p:cNvCxnSpPr/>
              <p:nvPr/>
            </p:nvCxnSpPr>
            <p:spPr>
              <a:xfrm rot="10800000">
                <a:off x="-108" y="458782"/>
                <a:ext cx="987300" cy="0"/>
              </a:xfrm>
              <a:prstGeom prst="straightConnector1">
                <a:avLst/>
              </a:prstGeom>
              <a:noFill/>
              <a:ln w="38100" cap="flat" cmpd="sng">
                <a:solidFill>
                  <a:srgbClr val="DFF2F7"/>
                </a:solidFill>
                <a:prstDash val="solid"/>
                <a:miter lim="400000"/>
                <a:headEnd type="none" w="sm" len="sm"/>
                <a:tailEnd type="none" w="sm" len="sm"/>
              </a:ln>
              <a:effectLst>
                <a:outerShdw blurRad="57150" dist="19050" dir="5400000" algn="bl" rotWithShape="0">
                  <a:srgbClr val="000000">
                    <a:alpha val="50000"/>
                  </a:srgbClr>
                </a:outerShdw>
              </a:effectLst>
            </p:spPr>
          </p:cxnSp>
          <p:sp>
            <p:nvSpPr>
              <p:cNvPr id="1239" name="Google Shape;1239;p166"/>
              <p:cNvSpPr/>
              <p:nvPr/>
            </p:nvSpPr>
            <p:spPr>
              <a:xfrm flipH="1">
                <a:off x="400650" y="0"/>
                <a:ext cx="4151844" cy="964948"/>
              </a:xfrm>
              <a:custGeom>
                <a:avLst/>
                <a:gdLst/>
                <a:ahLst/>
                <a:cxnLst/>
                <a:rect l="l" t="t" r="r" b="b"/>
                <a:pathLst>
                  <a:path w="21600" h="21533" extrusionOk="0">
                    <a:moveTo>
                      <a:pt x="0" y="0"/>
                    </a:moveTo>
                    <a:cubicBezTo>
                      <a:pt x="3291" y="776"/>
                      <a:pt x="6592" y="1125"/>
                      <a:pt x="9894" y="1047"/>
                    </a:cubicBezTo>
                    <a:cubicBezTo>
                      <a:pt x="12591" y="983"/>
                      <a:pt x="15286" y="634"/>
                      <a:pt x="17974" y="0"/>
                    </a:cubicBezTo>
                    <a:lnTo>
                      <a:pt x="21600" y="10237"/>
                    </a:lnTo>
                    <a:lnTo>
                      <a:pt x="17974" y="20475"/>
                    </a:lnTo>
                    <a:cubicBezTo>
                      <a:pt x="15286" y="21109"/>
                      <a:pt x="12591" y="21458"/>
                      <a:pt x="9894" y="21522"/>
                    </a:cubicBezTo>
                    <a:cubicBezTo>
                      <a:pt x="6592" y="21600"/>
                      <a:pt x="3291" y="21251"/>
                      <a:pt x="0" y="20475"/>
                    </a:cubicBezTo>
                    <a:lnTo>
                      <a:pt x="3626" y="10237"/>
                    </a:lnTo>
                    <a:lnTo>
                      <a:pt x="0" y="0"/>
                    </a:lnTo>
                    <a:close/>
                  </a:path>
                </a:pathLst>
              </a:custGeom>
              <a:solidFill>
                <a:srgbClr val="205CA0"/>
              </a:solidFill>
              <a:ln>
                <a:noFill/>
              </a:ln>
              <a:effectLst>
                <a:outerShdw blurRad="57150" dist="19050" dir="5400000" algn="bl" rotWithShape="0">
                  <a:srgbClr val="000000">
                    <a:alpha val="50000"/>
                  </a:srgbClr>
                </a:outerShdw>
              </a:effectLst>
            </p:spPr>
            <p:txBody>
              <a:bodyPr spcFirstLastPara="1" wrap="square" lIns="76175" tIns="76175" rIns="76175" bIns="76175" anchor="ctr" anchorCtr="0">
                <a:noAutofit/>
              </a:bodyPr>
              <a:lstStyle/>
              <a:p>
                <a:pPr marL="0" marR="0" lvl="0" indent="0" algn="ctr" rtl="0">
                  <a:spcBef>
                    <a:spcPts val="0"/>
                  </a:spcBef>
                  <a:spcAft>
                    <a:spcPts val="0"/>
                  </a:spcAft>
                  <a:buClr>
                    <a:srgbClr val="434448"/>
                  </a:buClr>
                  <a:buSzPts val="1900"/>
                  <a:buFont typeface="Salesforce Sans"/>
                  <a:buNone/>
                </a:pPr>
                <a:endParaRPr sz="1900">
                  <a:solidFill>
                    <a:srgbClr val="205CA0"/>
                  </a:solidFill>
                  <a:latin typeface="Salesforce Sans"/>
                  <a:ea typeface="Salesforce Sans"/>
                  <a:cs typeface="Salesforce Sans"/>
                  <a:sym typeface="Salesforce Sans"/>
                </a:endParaRPr>
              </a:p>
            </p:txBody>
          </p:sp>
        </p:grpSp>
        <p:pic>
          <p:nvPicPr>
            <p:cNvPr id="1240" name="Google Shape;1240;p166" descr="Image"/>
            <p:cNvPicPr preferRelativeResize="0"/>
            <p:nvPr/>
          </p:nvPicPr>
          <p:blipFill rotWithShape="1">
            <a:blip r:embed="rId3">
              <a:alphaModFix/>
            </a:blip>
            <a:srcRect/>
            <a:stretch/>
          </p:blipFill>
          <p:spPr>
            <a:xfrm flipH="1">
              <a:off x="3054784" y="0"/>
              <a:ext cx="2450055" cy="2223586"/>
            </a:xfrm>
            <a:prstGeom prst="rect">
              <a:avLst/>
            </a:prstGeom>
            <a:noFill/>
            <a:ln>
              <a:noFill/>
            </a:ln>
            <a:effectLst>
              <a:outerShdw blurRad="57150" dist="19050" dir="5400000" algn="bl" rotWithShape="0">
                <a:srgbClr val="000000">
                  <a:alpha val="50000"/>
                </a:srgbClr>
              </a:outerShdw>
            </a:effectLst>
          </p:spPr>
        </p:pic>
      </p:grpSp>
      <p:sp>
        <p:nvSpPr>
          <p:cNvPr id="1241" name="Google Shape;1241;p166"/>
          <p:cNvSpPr txBox="1"/>
          <p:nvPr/>
        </p:nvSpPr>
        <p:spPr>
          <a:xfrm>
            <a:off x="7919571" y="977233"/>
            <a:ext cx="2098800" cy="4401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FFFFFF"/>
              </a:buClr>
              <a:buSzPts val="1900"/>
              <a:buFont typeface="Salesforce Sans"/>
              <a:buNone/>
            </a:pPr>
            <a:r>
              <a:rPr lang="ja-JP" sz="1900">
                <a:solidFill>
                  <a:srgbClr val="FFFFFF"/>
                </a:solidFill>
                <a:latin typeface="Salesforce Sans"/>
                <a:ea typeface="Salesforce Sans"/>
                <a:cs typeface="Salesforce Sans"/>
                <a:sym typeface="Salesforce Sans"/>
              </a:rPr>
              <a:t>Spring '21 時点</a:t>
            </a:r>
          </a:p>
        </p:txBody>
      </p:sp>
      <p:pic>
        <p:nvPicPr>
          <p:cNvPr id="1242" name="Google Shape;1242;p166"/>
          <p:cNvPicPr preferRelativeResize="0"/>
          <p:nvPr/>
        </p:nvPicPr>
        <p:blipFill rotWithShape="1">
          <a:blip r:embed="rId4">
            <a:alphaModFix/>
          </a:blip>
          <a:srcRect/>
          <a:stretch/>
        </p:blipFill>
        <p:spPr>
          <a:xfrm>
            <a:off x="3599125" y="4790157"/>
            <a:ext cx="365665" cy="365665"/>
          </a:xfrm>
          <a:prstGeom prst="rect">
            <a:avLst/>
          </a:prstGeom>
          <a:noFill/>
          <a:ln>
            <a:noFill/>
          </a:ln>
        </p:spPr>
      </p:pic>
      <p:sp>
        <p:nvSpPr>
          <p:cNvPr id="1243" name="Google Shape;1243;p166"/>
          <p:cNvSpPr txBox="1"/>
          <p:nvPr/>
        </p:nvSpPr>
        <p:spPr>
          <a:xfrm>
            <a:off x="3964781" y="4887092"/>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ja-JP" sz="1200">
                <a:solidFill>
                  <a:schemeClr val="accent2"/>
                </a:solidFill>
                <a:latin typeface="Salesforce Sans"/>
                <a:ea typeface="Salesforce Sans"/>
                <a:cs typeface="Salesforce Sans"/>
                <a:sym typeface="Salesforce Sans"/>
              </a:rPr>
              <a:t>B2B Commerce</a:t>
            </a:r>
          </a:p>
        </p:txBody>
      </p:sp>
      <p:sp>
        <p:nvSpPr>
          <p:cNvPr id="1244" name="Google Shape;1244;p166"/>
          <p:cNvSpPr txBox="1"/>
          <p:nvPr/>
        </p:nvSpPr>
        <p:spPr>
          <a:xfrm>
            <a:off x="1541470" y="3600763"/>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ja-JP" sz="1200">
                <a:solidFill>
                  <a:schemeClr val="accent2"/>
                </a:solidFill>
                <a:latin typeface="Salesforce Sans"/>
                <a:ea typeface="Salesforce Sans"/>
                <a:cs typeface="Salesforce Sans"/>
                <a:sym typeface="Salesforce Sans"/>
              </a:rPr>
              <a:t>Experience Cloud</a:t>
            </a:r>
          </a:p>
        </p:txBody>
      </p:sp>
      <p:pic>
        <p:nvPicPr>
          <p:cNvPr id="1245" name="Google Shape;1245;p166"/>
          <p:cNvPicPr preferRelativeResize="0"/>
          <p:nvPr/>
        </p:nvPicPr>
        <p:blipFill rotWithShape="1">
          <a:blip r:embed="rId5">
            <a:alphaModFix/>
          </a:blip>
          <a:srcRect/>
          <a:stretch/>
        </p:blipFill>
        <p:spPr>
          <a:xfrm>
            <a:off x="1175810" y="3509254"/>
            <a:ext cx="365665" cy="365665"/>
          </a:xfrm>
          <a:prstGeom prst="rect">
            <a:avLst/>
          </a:prstGeom>
          <a:noFill/>
          <a:ln>
            <a:noFill/>
          </a:ln>
        </p:spPr>
      </p:pic>
      <p:sp>
        <p:nvSpPr>
          <p:cNvPr id="1246" name="Google Shape;1246;p166"/>
          <p:cNvSpPr txBox="1"/>
          <p:nvPr/>
        </p:nvSpPr>
        <p:spPr>
          <a:xfrm>
            <a:off x="6595656" y="2841398"/>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ja-JP" sz="1200">
                <a:solidFill>
                  <a:schemeClr val="accent2"/>
                </a:solidFill>
                <a:latin typeface="Salesforce Sans"/>
                <a:ea typeface="Salesforce Sans"/>
                <a:cs typeface="Salesforce Sans"/>
                <a:sym typeface="Salesforce Sans"/>
              </a:rPr>
              <a:t>Datorama</a:t>
            </a:r>
          </a:p>
        </p:txBody>
      </p:sp>
      <p:pic>
        <p:nvPicPr>
          <p:cNvPr id="1247" name="Google Shape;1247;p166"/>
          <p:cNvPicPr preferRelativeResize="0"/>
          <p:nvPr/>
        </p:nvPicPr>
        <p:blipFill rotWithShape="1">
          <a:blip r:embed="rId6">
            <a:alphaModFix/>
          </a:blip>
          <a:srcRect/>
          <a:stretch/>
        </p:blipFill>
        <p:spPr>
          <a:xfrm>
            <a:off x="6229991" y="2749915"/>
            <a:ext cx="365665" cy="365665"/>
          </a:xfrm>
          <a:prstGeom prst="rect">
            <a:avLst/>
          </a:prstGeom>
          <a:noFill/>
          <a:ln>
            <a:noFill/>
          </a:ln>
        </p:spPr>
      </p:pic>
      <p:sp>
        <p:nvSpPr>
          <p:cNvPr id="1248" name="Google Shape;1248;p166"/>
          <p:cNvSpPr txBox="1"/>
          <p:nvPr/>
        </p:nvSpPr>
        <p:spPr>
          <a:xfrm>
            <a:off x="6595656" y="3239632"/>
            <a:ext cx="1574597" cy="365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ja-JP" sz="1200" dirty="0">
                <a:solidFill>
                  <a:schemeClr val="accent2"/>
                </a:solidFill>
                <a:latin typeface="Salesforce Sans"/>
                <a:ea typeface="Salesforce Sans"/>
                <a:cs typeface="Salesforce Sans"/>
                <a:sym typeface="Salesforce Sans"/>
              </a:rPr>
              <a:t>メール、モバイル、ジャーニー</a:t>
            </a:r>
          </a:p>
        </p:txBody>
      </p:sp>
      <p:pic>
        <p:nvPicPr>
          <p:cNvPr id="1249" name="Google Shape;1249;p166"/>
          <p:cNvPicPr preferRelativeResize="0"/>
          <p:nvPr/>
        </p:nvPicPr>
        <p:blipFill rotWithShape="1">
          <a:blip r:embed="rId6">
            <a:alphaModFix/>
          </a:blip>
          <a:srcRect/>
          <a:stretch/>
        </p:blipFill>
        <p:spPr>
          <a:xfrm>
            <a:off x="6229991" y="3237595"/>
            <a:ext cx="365665" cy="365665"/>
          </a:xfrm>
          <a:prstGeom prst="rect">
            <a:avLst/>
          </a:prstGeom>
          <a:noFill/>
          <a:ln>
            <a:noFill/>
          </a:ln>
        </p:spPr>
      </p:pic>
      <p:sp>
        <p:nvSpPr>
          <p:cNvPr id="1250" name="Google Shape;1250;p166"/>
          <p:cNvSpPr txBox="1"/>
          <p:nvPr/>
        </p:nvSpPr>
        <p:spPr>
          <a:xfrm>
            <a:off x="6599718" y="3816745"/>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ja-JP" sz="1200">
                <a:solidFill>
                  <a:schemeClr val="accent2"/>
                </a:solidFill>
                <a:latin typeface="Salesforce Sans"/>
                <a:ea typeface="Salesforce Sans"/>
                <a:cs typeface="Salesforce Sans"/>
                <a:sym typeface="Salesforce Sans"/>
              </a:rPr>
              <a:t>Pardot</a:t>
            </a:r>
          </a:p>
        </p:txBody>
      </p:sp>
      <p:pic>
        <p:nvPicPr>
          <p:cNvPr id="1251" name="Google Shape;1251;p166"/>
          <p:cNvPicPr preferRelativeResize="0"/>
          <p:nvPr/>
        </p:nvPicPr>
        <p:blipFill rotWithShape="1">
          <a:blip r:embed="rId6">
            <a:alphaModFix/>
          </a:blip>
          <a:srcRect/>
          <a:stretch/>
        </p:blipFill>
        <p:spPr>
          <a:xfrm>
            <a:off x="6234054" y="3725275"/>
            <a:ext cx="365665" cy="365665"/>
          </a:xfrm>
          <a:prstGeom prst="rect">
            <a:avLst/>
          </a:prstGeom>
          <a:noFill/>
          <a:ln>
            <a:noFill/>
          </a:ln>
        </p:spPr>
      </p:pic>
      <p:sp>
        <p:nvSpPr>
          <p:cNvPr id="1252" name="Google Shape;1252;p166"/>
          <p:cNvSpPr txBox="1"/>
          <p:nvPr/>
        </p:nvSpPr>
        <p:spPr>
          <a:xfrm>
            <a:off x="1535787" y="1975104"/>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ja-JP" sz="1200">
                <a:solidFill>
                  <a:schemeClr val="accent2"/>
                </a:solidFill>
                <a:latin typeface="Salesforce Sans"/>
                <a:ea typeface="Salesforce Sans"/>
                <a:cs typeface="Salesforce Sans"/>
                <a:sym typeface="Salesforce Sans"/>
              </a:rPr>
              <a:t>Sales Cloud</a:t>
            </a:r>
          </a:p>
        </p:txBody>
      </p:sp>
      <p:pic>
        <p:nvPicPr>
          <p:cNvPr id="1253" name="Google Shape;1253;p166"/>
          <p:cNvPicPr preferRelativeResize="0"/>
          <p:nvPr/>
        </p:nvPicPr>
        <p:blipFill rotWithShape="1">
          <a:blip r:embed="rId7">
            <a:alphaModFix/>
          </a:blip>
          <a:srcRect/>
          <a:stretch/>
        </p:blipFill>
        <p:spPr>
          <a:xfrm>
            <a:off x="1170127" y="1877568"/>
            <a:ext cx="365665" cy="365665"/>
          </a:xfrm>
          <a:prstGeom prst="rect">
            <a:avLst/>
          </a:prstGeom>
          <a:noFill/>
          <a:ln>
            <a:noFill/>
          </a:ln>
        </p:spPr>
      </p:pic>
      <p:sp>
        <p:nvSpPr>
          <p:cNvPr id="1254" name="Google Shape;1254;p166"/>
          <p:cNvSpPr txBox="1"/>
          <p:nvPr/>
        </p:nvSpPr>
        <p:spPr>
          <a:xfrm>
            <a:off x="1533465" y="2519519"/>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ja-JP" sz="1200">
                <a:solidFill>
                  <a:schemeClr val="accent2"/>
                </a:solidFill>
                <a:latin typeface="Salesforce Sans"/>
                <a:ea typeface="Salesforce Sans"/>
                <a:cs typeface="Salesforce Sans"/>
                <a:sym typeface="Salesforce Sans"/>
              </a:rPr>
              <a:t>Service Cloud</a:t>
            </a:r>
          </a:p>
        </p:txBody>
      </p:sp>
      <p:pic>
        <p:nvPicPr>
          <p:cNvPr id="1255" name="Google Shape;1255;p166"/>
          <p:cNvPicPr preferRelativeResize="0"/>
          <p:nvPr/>
        </p:nvPicPr>
        <p:blipFill rotWithShape="1">
          <a:blip r:embed="rId8">
            <a:alphaModFix/>
          </a:blip>
          <a:srcRect/>
          <a:stretch/>
        </p:blipFill>
        <p:spPr>
          <a:xfrm>
            <a:off x="1167805" y="2421998"/>
            <a:ext cx="365665" cy="365665"/>
          </a:xfrm>
          <a:prstGeom prst="rect">
            <a:avLst/>
          </a:prstGeom>
          <a:noFill/>
          <a:ln>
            <a:noFill/>
          </a:ln>
        </p:spPr>
      </p:pic>
      <p:sp>
        <p:nvSpPr>
          <p:cNvPr id="1256" name="Google Shape;1256;p166"/>
          <p:cNvSpPr txBox="1"/>
          <p:nvPr/>
        </p:nvSpPr>
        <p:spPr>
          <a:xfrm>
            <a:off x="1528831" y="3051812"/>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ja-JP" sz="1200">
                <a:solidFill>
                  <a:schemeClr val="accent2"/>
                </a:solidFill>
                <a:latin typeface="Salesforce Sans"/>
                <a:ea typeface="Salesforce Sans"/>
                <a:cs typeface="Salesforce Sans"/>
                <a:sym typeface="Salesforce Sans"/>
              </a:rPr>
              <a:t>Analytics Cloud</a:t>
            </a:r>
          </a:p>
        </p:txBody>
      </p:sp>
      <p:pic>
        <p:nvPicPr>
          <p:cNvPr id="1257" name="Google Shape;1257;p166"/>
          <p:cNvPicPr preferRelativeResize="0"/>
          <p:nvPr/>
        </p:nvPicPr>
        <p:blipFill rotWithShape="1">
          <a:blip r:embed="rId9">
            <a:alphaModFix/>
          </a:blip>
          <a:srcRect/>
          <a:stretch/>
        </p:blipFill>
        <p:spPr>
          <a:xfrm>
            <a:off x="1163171" y="2966428"/>
            <a:ext cx="365665" cy="365665"/>
          </a:xfrm>
          <a:prstGeom prst="rect">
            <a:avLst/>
          </a:prstGeom>
          <a:noFill/>
          <a:ln>
            <a:noFill/>
          </a:ln>
        </p:spPr>
      </p:pic>
      <p:sp>
        <p:nvSpPr>
          <p:cNvPr id="1258" name="Google Shape;1258;p166"/>
          <p:cNvSpPr txBox="1"/>
          <p:nvPr/>
        </p:nvSpPr>
        <p:spPr>
          <a:xfrm>
            <a:off x="6595656" y="2354672"/>
            <a:ext cx="1557900" cy="181200"/>
          </a:xfrm>
          <a:prstGeom prst="rect">
            <a:avLst/>
          </a:prstGeom>
          <a:noFill/>
          <a:ln>
            <a:noFill/>
          </a:ln>
        </p:spPr>
        <p:txBody>
          <a:bodyPr spcFirstLastPara="1" wrap="square" lIns="146275" tIns="0" rIns="0" bIns="0" anchor="t" anchorCtr="0">
            <a:noAutofit/>
          </a:bodyPr>
          <a:lstStyle/>
          <a:p>
            <a:pPr marL="0" lvl="0" indent="0" algn="l" rtl="0">
              <a:spcBef>
                <a:spcPts val="0"/>
              </a:spcBef>
              <a:spcAft>
                <a:spcPts val="0"/>
              </a:spcAft>
              <a:buNone/>
            </a:pPr>
            <a:r>
              <a:rPr lang="ja-JP" sz="1200">
                <a:solidFill>
                  <a:schemeClr val="accent2"/>
                </a:solidFill>
                <a:latin typeface="Salesforce Sans"/>
                <a:ea typeface="Salesforce Sans"/>
                <a:cs typeface="Salesforce Sans"/>
                <a:sym typeface="Salesforce Sans"/>
              </a:rPr>
              <a:t>Audience Studio</a:t>
            </a:r>
          </a:p>
        </p:txBody>
      </p:sp>
      <p:pic>
        <p:nvPicPr>
          <p:cNvPr id="1259" name="Google Shape;1259;p166"/>
          <p:cNvPicPr preferRelativeResize="0"/>
          <p:nvPr/>
        </p:nvPicPr>
        <p:blipFill rotWithShape="1">
          <a:blip r:embed="rId6">
            <a:alphaModFix/>
          </a:blip>
          <a:srcRect/>
          <a:stretch/>
        </p:blipFill>
        <p:spPr>
          <a:xfrm>
            <a:off x="6230010" y="2262235"/>
            <a:ext cx="365665" cy="365665"/>
          </a:xfrm>
          <a:prstGeom prst="rect">
            <a:avLst/>
          </a:prstGeom>
          <a:noFill/>
          <a:ln>
            <a:noFill/>
          </a:ln>
        </p:spPr>
      </p:pic>
      <p:sp>
        <p:nvSpPr>
          <p:cNvPr id="1260" name="Google Shape;1260;p166"/>
          <p:cNvSpPr txBox="1"/>
          <p:nvPr/>
        </p:nvSpPr>
        <p:spPr>
          <a:xfrm>
            <a:off x="1535792" y="4732845"/>
            <a:ext cx="20988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ja-JP" sz="1200">
                <a:solidFill>
                  <a:schemeClr val="accent2"/>
                </a:solidFill>
                <a:latin typeface="Salesforce Sans"/>
                <a:ea typeface="Salesforce Sans"/>
                <a:cs typeface="Salesforce Sans"/>
                <a:sym typeface="Salesforce Sans"/>
              </a:rPr>
              <a:t>Salesforce Essentials</a:t>
            </a:r>
          </a:p>
        </p:txBody>
      </p:sp>
      <p:pic>
        <p:nvPicPr>
          <p:cNvPr id="1261" name="Google Shape;1261;p166"/>
          <p:cNvPicPr preferRelativeResize="0"/>
          <p:nvPr/>
        </p:nvPicPr>
        <p:blipFill rotWithShape="1">
          <a:blip r:embed="rId10">
            <a:alphaModFix/>
          </a:blip>
          <a:srcRect/>
          <a:stretch/>
        </p:blipFill>
        <p:spPr>
          <a:xfrm>
            <a:off x="1170127" y="4630709"/>
            <a:ext cx="365665" cy="365665"/>
          </a:xfrm>
          <a:prstGeom prst="rect">
            <a:avLst/>
          </a:prstGeom>
          <a:noFill/>
          <a:ln>
            <a:noFill/>
          </a:ln>
        </p:spPr>
      </p:pic>
      <p:sp>
        <p:nvSpPr>
          <p:cNvPr id="1262" name="Google Shape;1262;p166"/>
          <p:cNvSpPr txBox="1"/>
          <p:nvPr/>
        </p:nvSpPr>
        <p:spPr>
          <a:xfrm>
            <a:off x="1535798" y="5221363"/>
            <a:ext cx="1479600" cy="365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ja-JP" sz="1200">
                <a:solidFill>
                  <a:schemeClr val="accent2"/>
                </a:solidFill>
                <a:latin typeface="Salesforce Sans"/>
                <a:ea typeface="Salesforce Sans"/>
                <a:cs typeface="Salesforce Sans"/>
                <a:sym typeface="Salesforce Sans"/>
              </a:rPr>
              <a:t>Salesforce Field Service</a:t>
            </a:r>
          </a:p>
        </p:txBody>
      </p:sp>
      <p:pic>
        <p:nvPicPr>
          <p:cNvPr id="1263" name="Google Shape;1263;p166"/>
          <p:cNvPicPr preferRelativeResize="0"/>
          <p:nvPr/>
        </p:nvPicPr>
        <p:blipFill rotWithShape="1">
          <a:blip r:embed="rId11">
            <a:alphaModFix/>
          </a:blip>
          <a:srcRect/>
          <a:stretch/>
        </p:blipFill>
        <p:spPr>
          <a:xfrm>
            <a:off x="1170127" y="5209171"/>
            <a:ext cx="365665" cy="365665"/>
          </a:xfrm>
          <a:prstGeom prst="rect">
            <a:avLst/>
          </a:prstGeom>
          <a:noFill/>
          <a:ln>
            <a:noFill/>
          </a:ln>
        </p:spPr>
      </p:pic>
      <p:sp>
        <p:nvSpPr>
          <p:cNvPr id="1264" name="Google Shape;1264;p166"/>
          <p:cNvSpPr txBox="1"/>
          <p:nvPr/>
        </p:nvSpPr>
        <p:spPr>
          <a:xfrm>
            <a:off x="9179659" y="1877568"/>
            <a:ext cx="1865100" cy="2439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ja-JP" sz="1300" b="1">
                <a:solidFill>
                  <a:schemeClr val="dk1"/>
                </a:solidFill>
                <a:latin typeface="Salesforce Sans"/>
                <a:ea typeface="Salesforce Sans"/>
                <a:cs typeface="Salesforce Sans"/>
                <a:sym typeface="Salesforce Sans"/>
              </a:rPr>
              <a:t>Industries 製品</a:t>
            </a:r>
          </a:p>
        </p:txBody>
      </p:sp>
      <p:sp>
        <p:nvSpPr>
          <p:cNvPr id="1265" name="Google Shape;1265;p166"/>
          <p:cNvSpPr txBox="1"/>
          <p:nvPr/>
        </p:nvSpPr>
        <p:spPr>
          <a:xfrm>
            <a:off x="3544791" y="4412205"/>
            <a:ext cx="1889100" cy="2421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ja-JP" sz="1300" b="1">
                <a:solidFill>
                  <a:schemeClr val="dk1"/>
                </a:solidFill>
                <a:latin typeface="Salesforce Sans"/>
                <a:ea typeface="Salesforce Sans"/>
                <a:cs typeface="Salesforce Sans"/>
                <a:sym typeface="Salesforce Sans"/>
              </a:rPr>
              <a:t>Commerce Cloud</a:t>
            </a:r>
          </a:p>
        </p:txBody>
      </p:sp>
      <p:pic>
        <p:nvPicPr>
          <p:cNvPr id="1266" name="Google Shape;1266;p166"/>
          <p:cNvPicPr preferRelativeResize="0"/>
          <p:nvPr/>
        </p:nvPicPr>
        <p:blipFill rotWithShape="1">
          <a:blip r:embed="rId4">
            <a:alphaModFix/>
          </a:blip>
          <a:srcRect/>
          <a:stretch/>
        </p:blipFill>
        <p:spPr>
          <a:xfrm>
            <a:off x="3599125" y="5277837"/>
            <a:ext cx="365665" cy="365665"/>
          </a:xfrm>
          <a:prstGeom prst="rect">
            <a:avLst/>
          </a:prstGeom>
          <a:noFill/>
          <a:ln>
            <a:noFill/>
          </a:ln>
        </p:spPr>
      </p:pic>
      <p:sp>
        <p:nvSpPr>
          <p:cNvPr id="1267" name="Google Shape;1267;p166"/>
          <p:cNvSpPr txBox="1"/>
          <p:nvPr/>
        </p:nvSpPr>
        <p:spPr>
          <a:xfrm>
            <a:off x="3964771" y="5377304"/>
            <a:ext cx="14031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ja-JP" sz="1200">
                <a:solidFill>
                  <a:schemeClr val="accent2"/>
                </a:solidFill>
                <a:latin typeface="Salesforce Sans"/>
                <a:ea typeface="Salesforce Sans"/>
                <a:cs typeface="Salesforce Sans"/>
                <a:sym typeface="Salesforce Sans"/>
              </a:rPr>
              <a:t>B2C Commerce</a:t>
            </a:r>
          </a:p>
        </p:txBody>
      </p:sp>
      <p:sp>
        <p:nvSpPr>
          <p:cNvPr id="1268" name="Google Shape;1268;p166"/>
          <p:cNvSpPr txBox="1"/>
          <p:nvPr/>
        </p:nvSpPr>
        <p:spPr>
          <a:xfrm>
            <a:off x="6147112" y="1884283"/>
            <a:ext cx="1889100" cy="242100"/>
          </a:xfrm>
          <a:prstGeom prst="rect">
            <a:avLst/>
          </a:prstGeom>
          <a:noFill/>
          <a:ln>
            <a:noFill/>
          </a:ln>
        </p:spPr>
        <p:txBody>
          <a:bodyPr spcFirstLastPara="1" wrap="square" lIns="35650" tIns="35650" rIns="35650" bIns="35650" anchor="ctr" anchorCtr="0">
            <a:noAutofit/>
          </a:bodyPr>
          <a:lstStyle/>
          <a:p>
            <a:pPr marL="0" marR="0" lvl="0" indent="0" algn="ctr" rtl="0">
              <a:lnSpc>
                <a:spcPct val="100000"/>
              </a:lnSpc>
              <a:spcBef>
                <a:spcPts val="0"/>
              </a:spcBef>
              <a:spcAft>
                <a:spcPts val="0"/>
              </a:spcAft>
              <a:buNone/>
            </a:pPr>
            <a:r>
              <a:rPr lang="ja-JP" sz="1300" b="1">
                <a:solidFill>
                  <a:schemeClr val="dk1"/>
                </a:solidFill>
                <a:latin typeface="Salesforce Sans"/>
                <a:ea typeface="Salesforce Sans"/>
                <a:cs typeface="Salesforce Sans"/>
                <a:sym typeface="Salesforce Sans"/>
              </a:rPr>
              <a:t>Marketing Cloud</a:t>
            </a:r>
          </a:p>
        </p:txBody>
      </p:sp>
      <p:pic>
        <p:nvPicPr>
          <p:cNvPr id="1269" name="Google Shape;1269;p166"/>
          <p:cNvPicPr preferRelativeResize="0"/>
          <p:nvPr/>
        </p:nvPicPr>
        <p:blipFill rotWithShape="1">
          <a:blip r:embed="rId12">
            <a:alphaModFix/>
          </a:blip>
          <a:srcRect/>
          <a:stretch/>
        </p:blipFill>
        <p:spPr>
          <a:xfrm>
            <a:off x="3513159" y="2421997"/>
            <a:ext cx="365665" cy="365760"/>
          </a:xfrm>
          <a:prstGeom prst="rect">
            <a:avLst/>
          </a:prstGeom>
          <a:noFill/>
          <a:ln>
            <a:noFill/>
          </a:ln>
        </p:spPr>
      </p:pic>
      <p:sp>
        <p:nvSpPr>
          <p:cNvPr id="1270" name="Google Shape;1270;p166"/>
          <p:cNvSpPr txBox="1"/>
          <p:nvPr/>
        </p:nvSpPr>
        <p:spPr>
          <a:xfrm>
            <a:off x="3878824" y="2519534"/>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ja-JP" sz="1200">
                <a:solidFill>
                  <a:schemeClr val="accent2"/>
                </a:solidFill>
                <a:latin typeface="Salesforce Sans"/>
                <a:ea typeface="Salesforce Sans"/>
                <a:cs typeface="Salesforce Sans"/>
                <a:sym typeface="Salesforce Sans"/>
              </a:rPr>
              <a:t>Platform</a:t>
            </a:r>
          </a:p>
        </p:txBody>
      </p:sp>
      <p:sp>
        <p:nvSpPr>
          <p:cNvPr id="1271" name="Google Shape;1271;p166"/>
          <p:cNvSpPr txBox="1"/>
          <p:nvPr/>
        </p:nvSpPr>
        <p:spPr>
          <a:xfrm>
            <a:off x="3878824" y="1975199"/>
            <a:ext cx="11157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ja-JP" sz="1200">
                <a:solidFill>
                  <a:schemeClr val="accent2"/>
                </a:solidFill>
                <a:latin typeface="Salesforce Sans"/>
                <a:ea typeface="Salesforce Sans"/>
                <a:cs typeface="Salesforce Sans"/>
                <a:sym typeface="Salesforce Sans"/>
              </a:rPr>
              <a:t>MuleSoft</a:t>
            </a:r>
          </a:p>
        </p:txBody>
      </p:sp>
      <p:pic>
        <p:nvPicPr>
          <p:cNvPr id="1272" name="Google Shape;1272;p166"/>
          <p:cNvPicPr preferRelativeResize="0"/>
          <p:nvPr/>
        </p:nvPicPr>
        <p:blipFill rotWithShape="1">
          <a:blip r:embed="rId13">
            <a:alphaModFix/>
          </a:blip>
          <a:srcRect/>
          <a:stretch/>
        </p:blipFill>
        <p:spPr>
          <a:xfrm>
            <a:off x="3513159" y="1889855"/>
            <a:ext cx="365665" cy="365665"/>
          </a:xfrm>
          <a:prstGeom prst="rect">
            <a:avLst/>
          </a:prstGeom>
          <a:noFill/>
          <a:ln>
            <a:noFill/>
          </a:ln>
        </p:spPr>
      </p:pic>
      <p:pic>
        <p:nvPicPr>
          <p:cNvPr id="1273" name="Google Shape;1273;p166"/>
          <p:cNvPicPr preferRelativeResize="0"/>
          <p:nvPr/>
        </p:nvPicPr>
        <p:blipFill rotWithShape="1">
          <a:blip r:embed="rId14">
            <a:alphaModFix/>
          </a:blip>
          <a:srcRect/>
          <a:stretch/>
        </p:blipFill>
        <p:spPr>
          <a:xfrm>
            <a:off x="1170127" y="4073554"/>
            <a:ext cx="365665" cy="365665"/>
          </a:xfrm>
          <a:prstGeom prst="rect">
            <a:avLst/>
          </a:prstGeom>
          <a:noFill/>
          <a:ln>
            <a:noFill/>
          </a:ln>
        </p:spPr>
      </p:pic>
      <p:sp>
        <p:nvSpPr>
          <p:cNvPr id="1274" name="Google Shape;1274;p166"/>
          <p:cNvSpPr txBox="1"/>
          <p:nvPr/>
        </p:nvSpPr>
        <p:spPr>
          <a:xfrm>
            <a:off x="1535792" y="4169107"/>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ja-JP" sz="1200">
                <a:solidFill>
                  <a:schemeClr val="accent2"/>
                </a:solidFill>
                <a:latin typeface="Salesforce Sans"/>
                <a:ea typeface="Salesforce Sans"/>
                <a:cs typeface="Salesforce Sans"/>
                <a:sym typeface="Salesforce Sans"/>
              </a:rPr>
              <a:t>Quip</a:t>
            </a:r>
          </a:p>
        </p:txBody>
      </p:sp>
      <p:sp>
        <p:nvSpPr>
          <p:cNvPr id="1275" name="Google Shape;1275;p166"/>
          <p:cNvSpPr txBox="1"/>
          <p:nvPr/>
        </p:nvSpPr>
        <p:spPr>
          <a:xfrm>
            <a:off x="9365094" y="4437888"/>
            <a:ext cx="17259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ja-JP" sz="1100">
                <a:solidFill>
                  <a:srgbClr val="59575C"/>
                </a:solidFill>
                <a:latin typeface="Salesforce Sans"/>
                <a:ea typeface="Salesforce Sans"/>
                <a:cs typeface="Salesforce Sans"/>
                <a:sym typeface="Salesforce Sans"/>
              </a:rPr>
              <a:t>Manufacturing Cloud</a:t>
            </a:r>
          </a:p>
        </p:txBody>
      </p:sp>
      <p:pic>
        <p:nvPicPr>
          <p:cNvPr id="1276" name="Google Shape;1276;p166"/>
          <p:cNvPicPr preferRelativeResize="0"/>
          <p:nvPr/>
        </p:nvPicPr>
        <p:blipFill rotWithShape="1">
          <a:blip r:embed="rId15">
            <a:alphaModFix/>
          </a:blip>
          <a:srcRect/>
          <a:stretch/>
        </p:blipFill>
        <p:spPr>
          <a:xfrm>
            <a:off x="9092863" y="4486656"/>
            <a:ext cx="243776" cy="243776"/>
          </a:xfrm>
          <a:prstGeom prst="rect">
            <a:avLst/>
          </a:prstGeom>
          <a:noFill/>
          <a:ln>
            <a:noFill/>
          </a:ln>
        </p:spPr>
      </p:pic>
      <p:sp>
        <p:nvSpPr>
          <p:cNvPr id="1277" name="Google Shape;1277;p166"/>
          <p:cNvSpPr txBox="1"/>
          <p:nvPr/>
        </p:nvSpPr>
        <p:spPr>
          <a:xfrm>
            <a:off x="9361018" y="2231136"/>
            <a:ext cx="1725900" cy="365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ja-JP" sz="1100">
                <a:solidFill>
                  <a:srgbClr val="59575C"/>
                </a:solidFill>
                <a:latin typeface="Salesforce Sans"/>
                <a:ea typeface="Salesforce Sans"/>
                <a:cs typeface="Salesforce Sans"/>
                <a:sym typeface="Salesforce Sans"/>
              </a:rPr>
              <a:t>Consumer Goods Cloud</a:t>
            </a:r>
          </a:p>
        </p:txBody>
      </p:sp>
      <p:pic>
        <p:nvPicPr>
          <p:cNvPr id="1278" name="Google Shape;1278;p166"/>
          <p:cNvPicPr preferRelativeResize="0"/>
          <p:nvPr/>
        </p:nvPicPr>
        <p:blipFill rotWithShape="1">
          <a:blip r:embed="rId16">
            <a:alphaModFix/>
          </a:blip>
          <a:srcRect/>
          <a:stretch/>
        </p:blipFill>
        <p:spPr>
          <a:xfrm>
            <a:off x="9117241" y="2292096"/>
            <a:ext cx="219399" cy="243776"/>
          </a:xfrm>
          <a:prstGeom prst="rect">
            <a:avLst/>
          </a:prstGeom>
          <a:noFill/>
          <a:ln>
            <a:noFill/>
          </a:ln>
        </p:spPr>
      </p:pic>
      <p:sp>
        <p:nvSpPr>
          <p:cNvPr id="1279" name="Google Shape;1279;p166"/>
          <p:cNvSpPr txBox="1"/>
          <p:nvPr/>
        </p:nvSpPr>
        <p:spPr>
          <a:xfrm>
            <a:off x="9361018" y="5348224"/>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ja-JP" sz="1100">
                <a:solidFill>
                  <a:srgbClr val="59575C"/>
                </a:solidFill>
                <a:latin typeface="Salesforce Sans"/>
                <a:ea typeface="Salesforce Sans"/>
                <a:cs typeface="Salesforce Sans"/>
                <a:sym typeface="Salesforce Sans"/>
              </a:rPr>
              <a:t>Philanthropy Cloud</a:t>
            </a:r>
          </a:p>
        </p:txBody>
      </p:sp>
      <p:pic>
        <p:nvPicPr>
          <p:cNvPr id="1280" name="Google Shape;1280;p166"/>
          <p:cNvPicPr preferRelativeResize="0"/>
          <p:nvPr/>
        </p:nvPicPr>
        <p:blipFill rotWithShape="1">
          <a:blip r:embed="rId17">
            <a:alphaModFix/>
          </a:blip>
          <a:srcRect/>
          <a:stretch/>
        </p:blipFill>
        <p:spPr>
          <a:xfrm>
            <a:off x="9117241" y="5364480"/>
            <a:ext cx="203147" cy="243776"/>
          </a:xfrm>
          <a:prstGeom prst="rect">
            <a:avLst/>
          </a:prstGeom>
          <a:noFill/>
          <a:ln>
            <a:noFill/>
          </a:ln>
        </p:spPr>
      </p:pic>
      <p:pic>
        <p:nvPicPr>
          <p:cNvPr id="1281" name="Google Shape;1281;p166"/>
          <p:cNvPicPr preferRelativeResize="0"/>
          <p:nvPr/>
        </p:nvPicPr>
        <p:blipFill rotWithShape="1">
          <a:blip r:embed="rId18">
            <a:alphaModFix/>
          </a:blip>
          <a:srcRect/>
          <a:stretch/>
        </p:blipFill>
        <p:spPr>
          <a:xfrm>
            <a:off x="9117241" y="3608832"/>
            <a:ext cx="211273" cy="243776"/>
          </a:xfrm>
          <a:prstGeom prst="rect">
            <a:avLst/>
          </a:prstGeom>
          <a:noFill/>
          <a:ln>
            <a:noFill/>
          </a:ln>
        </p:spPr>
      </p:pic>
      <p:sp>
        <p:nvSpPr>
          <p:cNvPr id="1282" name="Google Shape;1282;p166"/>
          <p:cNvSpPr txBox="1"/>
          <p:nvPr/>
        </p:nvSpPr>
        <p:spPr>
          <a:xfrm>
            <a:off x="9361018" y="3649472"/>
            <a:ext cx="1733400" cy="182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ja-JP" sz="1100">
                <a:solidFill>
                  <a:srgbClr val="59575C"/>
                </a:solidFill>
                <a:latin typeface="Salesforce Sans"/>
                <a:ea typeface="Salesforce Sans"/>
                <a:cs typeface="Salesforce Sans"/>
                <a:sym typeface="Salesforce Sans"/>
              </a:rPr>
              <a:t>Government Cloud</a:t>
            </a:r>
          </a:p>
        </p:txBody>
      </p:sp>
      <p:pic>
        <p:nvPicPr>
          <p:cNvPr id="1283" name="Google Shape;1283;p166"/>
          <p:cNvPicPr preferRelativeResize="0"/>
          <p:nvPr/>
        </p:nvPicPr>
        <p:blipFill rotWithShape="1">
          <a:blip r:embed="rId19">
            <a:alphaModFix/>
          </a:blip>
          <a:srcRect/>
          <a:stretch/>
        </p:blipFill>
        <p:spPr>
          <a:xfrm>
            <a:off x="9117241" y="3169981"/>
            <a:ext cx="227524" cy="243840"/>
          </a:xfrm>
          <a:prstGeom prst="rect">
            <a:avLst/>
          </a:prstGeom>
          <a:noFill/>
          <a:ln>
            <a:noFill/>
          </a:ln>
        </p:spPr>
      </p:pic>
      <p:sp>
        <p:nvSpPr>
          <p:cNvPr id="1284" name="Google Shape;1284;p166"/>
          <p:cNvSpPr txBox="1"/>
          <p:nvPr/>
        </p:nvSpPr>
        <p:spPr>
          <a:xfrm>
            <a:off x="9361018" y="3108960"/>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100000"/>
              </a:lnSpc>
              <a:spcBef>
                <a:spcPts val="0"/>
              </a:spcBef>
              <a:spcAft>
                <a:spcPts val="0"/>
              </a:spcAft>
              <a:buNone/>
            </a:pPr>
            <a:r>
              <a:rPr lang="ja-JP" sz="1100">
                <a:solidFill>
                  <a:srgbClr val="59575C"/>
                </a:solidFill>
                <a:latin typeface="Salesforce Sans"/>
                <a:ea typeface="Salesforce Sans"/>
                <a:cs typeface="Salesforce Sans"/>
                <a:sym typeface="Salesforce Sans"/>
              </a:rPr>
              <a:t>Financial Services Cloud</a:t>
            </a:r>
          </a:p>
        </p:txBody>
      </p:sp>
      <p:pic>
        <p:nvPicPr>
          <p:cNvPr id="1285" name="Google Shape;1285;p166"/>
          <p:cNvPicPr preferRelativeResize="0"/>
          <p:nvPr/>
        </p:nvPicPr>
        <p:blipFill rotWithShape="1">
          <a:blip r:embed="rId20">
            <a:alphaModFix/>
          </a:blip>
          <a:srcRect/>
          <a:stretch/>
        </p:blipFill>
        <p:spPr>
          <a:xfrm>
            <a:off x="9080675" y="4047744"/>
            <a:ext cx="284406" cy="243776"/>
          </a:xfrm>
          <a:prstGeom prst="rect">
            <a:avLst/>
          </a:prstGeom>
          <a:noFill/>
          <a:ln>
            <a:noFill/>
          </a:ln>
        </p:spPr>
      </p:pic>
      <p:sp>
        <p:nvSpPr>
          <p:cNvPr id="1286" name="Google Shape;1286;p166"/>
          <p:cNvSpPr txBox="1"/>
          <p:nvPr/>
        </p:nvSpPr>
        <p:spPr>
          <a:xfrm>
            <a:off x="9361018" y="4084320"/>
            <a:ext cx="1392300" cy="182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ja-JP" sz="1100">
                <a:solidFill>
                  <a:srgbClr val="59575C"/>
                </a:solidFill>
                <a:latin typeface="Salesforce Sans"/>
                <a:ea typeface="Salesforce Sans"/>
                <a:cs typeface="Salesforce Sans"/>
                <a:sym typeface="Salesforce Sans"/>
              </a:rPr>
              <a:t>Health Cloud</a:t>
            </a:r>
          </a:p>
        </p:txBody>
      </p:sp>
      <p:sp>
        <p:nvSpPr>
          <p:cNvPr id="1287" name="Google Shape;1287;p166"/>
          <p:cNvSpPr txBox="1"/>
          <p:nvPr/>
        </p:nvSpPr>
        <p:spPr>
          <a:xfrm>
            <a:off x="9361018" y="4909312"/>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ja-JP" sz="1100">
                <a:solidFill>
                  <a:srgbClr val="59575C"/>
                </a:solidFill>
                <a:latin typeface="Salesforce Sans"/>
                <a:ea typeface="Salesforce Sans"/>
                <a:cs typeface="Salesforce Sans"/>
                <a:sym typeface="Salesforce Sans"/>
              </a:rPr>
              <a:t>Nonprofit Cloud</a:t>
            </a:r>
          </a:p>
        </p:txBody>
      </p:sp>
      <p:pic>
        <p:nvPicPr>
          <p:cNvPr id="1288" name="Google Shape;1288;p166"/>
          <p:cNvPicPr preferRelativeResize="0"/>
          <p:nvPr/>
        </p:nvPicPr>
        <p:blipFill rotWithShape="1">
          <a:blip r:embed="rId17">
            <a:alphaModFix/>
          </a:blip>
          <a:srcRect/>
          <a:stretch/>
        </p:blipFill>
        <p:spPr>
          <a:xfrm>
            <a:off x="9117241" y="4925568"/>
            <a:ext cx="203147" cy="243776"/>
          </a:xfrm>
          <a:prstGeom prst="rect">
            <a:avLst/>
          </a:prstGeom>
          <a:noFill/>
          <a:ln>
            <a:noFill/>
          </a:ln>
        </p:spPr>
      </p:pic>
      <p:sp>
        <p:nvSpPr>
          <p:cNvPr id="1289" name="Google Shape;1289;p166"/>
          <p:cNvSpPr txBox="1"/>
          <p:nvPr/>
        </p:nvSpPr>
        <p:spPr>
          <a:xfrm>
            <a:off x="9361018" y="2670048"/>
            <a:ext cx="1940400" cy="365700"/>
          </a:xfrm>
          <a:prstGeom prst="rect">
            <a:avLst/>
          </a:prstGeom>
          <a:noFill/>
          <a:ln>
            <a:noFill/>
          </a:ln>
        </p:spPr>
        <p:txBody>
          <a:bodyPr spcFirstLastPara="1" wrap="square" lIns="158450" tIns="0" rIns="0" bIns="0" anchor="ctr" anchorCtr="0">
            <a:noAutofit/>
          </a:bodyPr>
          <a:lstStyle/>
          <a:p>
            <a:pPr marL="0" marR="0" lvl="0" indent="0" algn="l" rtl="0">
              <a:lnSpc>
                <a:spcPct val="90000"/>
              </a:lnSpc>
              <a:spcBef>
                <a:spcPts val="0"/>
              </a:spcBef>
              <a:spcAft>
                <a:spcPts val="0"/>
              </a:spcAft>
              <a:buNone/>
            </a:pPr>
            <a:r>
              <a:rPr lang="ja-JP" sz="1100">
                <a:solidFill>
                  <a:srgbClr val="59575C"/>
                </a:solidFill>
                <a:latin typeface="Salesforce Sans"/>
                <a:ea typeface="Salesforce Sans"/>
                <a:cs typeface="Salesforce Sans"/>
                <a:sym typeface="Salesforce Sans"/>
              </a:rPr>
              <a:t>Education Cloud</a:t>
            </a:r>
          </a:p>
        </p:txBody>
      </p:sp>
      <p:pic>
        <p:nvPicPr>
          <p:cNvPr id="1290" name="Google Shape;1290;p166"/>
          <p:cNvPicPr preferRelativeResize="0"/>
          <p:nvPr/>
        </p:nvPicPr>
        <p:blipFill rotWithShape="1">
          <a:blip r:embed="rId17">
            <a:alphaModFix/>
          </a:blip>
          <a:srcRect/>
          <a:stretch/>
        </p:blipFill>
        <p:spPr>
          <a:xfrm>
            <a:off x="9117241" y="2731008"/>
            <a:ext cx="203147" cy="243776"/>
          </a:xfrm>
          <a:prstGeom prst="rect">
            <a:avLst/>
          </a:prstGeom>
          <a:noFill/>
          <a:ln>
            <a:noFill/>
          </a:ln>
        </p:spPr>
      </p:pic>
      <p:pic>
        <p:nvPicPr>
          <p:cNvPr id="2050" name="Picture 2">
            <a:extLst>
              <a:ext uri="{FF2B5EF4-FFF2-40B4-BE49-F238E27FC236}">
                <a16:creationId xmlns:a16="http://schemas.microsoft.com/office/drawing/2014/main" id="{E0913E4E-B41F-0D41-89B4-BF6DA48BE295}"/>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513159" y="2939581"/>
            <a:ext cx="365760" cy="365760"/>
          </a:xfrm>
          <a:prstGeom prst="rect">
            <a:avLst/>
          </a:prstGeom>
          <a:noFill/>
          <a:extLst>
            <a:ext uri="{909E8E84-426E-40DD-AFC4-6F175D3DCCD1}">
              <a14:hiddenFill xmlns:a14="http://schemas.microsoft.com/office/drawing/2010/main">
                <a:solidFill>
                  <a:srgbClr val="FFFFFF"/>
                </a:solidFill>
              </a14:hiddenFill>
            </a:ext>
          </a:extLst>
        </p:spPr>
      </p:pic>
      <p:sp>
        <p:nvSpPr>
          <p:cNvPr id="60" name="Google Shape;1270;p166">
            <a:extLst>
              <a:ext uri="{FF2B5EF4-FFF2-40B4-BE49-F238E27FC236}">
                <a16:creationId xmlns:a16="http://schemas.microsoft.com/office/drawing/2014/main" id="{2AC3359F-644C-4549-8809-F6060A2D9D41}"/>
              </a:ext>
            </a:extLst>
          </p:cNvPr>
          <p:cNvSpPr txBox="1"/>
          <p:nvPr/>
        </p:nvSpPr>
        <p:spPr>
          <a:xfrm>
            <a:off x="3867270" y="3051771"/>
            <a:ext cx="17259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ja-JP" sz="1200">
                <a:solidFill>
                  <a:schemeClr val="accent2"/>
                </a:solidFill>
                <a:latin typeface="Salesforce Sans"/>
                <a:ea typeface="Salesforce Sans"/>
                <a:cs typeface="Salesforce Sans"/>
                <a:sym typeface="Salesforce Sans"/>
              </a:rPr>
              <a:t>Heroku</a:t>
            </a:r>
          </a:p>
        </p:txBody>
      </p:sp>
      <p:sp>
        <p:nvSpPr>
          <p:cNvPr id="61" name="Google Shape;1250;p166">
            <a:extLst>
              <a:ext uri="{FF2B5EF4-FFF2-40B4-BE49-F238E27FC236}">
                <a16:creationId xmlns:a16="http://schemas.microsoft.com/office/drawing/2014/main" id="{81FD4E4A-D0B8-4C48-867A-91F4D8701B0A}"/>
              </a:ext>
            </a:extLst>
          </p:cNvPr>
          <p:cNvSpPr txBox="1"/>
          <p:nvPr/>
        </p:nvSpPr>
        <p:spPr>
          <a:xfrm>
            <a:off x="6603869" y="4314100"/>
            <a:ext cx="1733400" cy="182700"/>
          </a:xfrm>
          <a:prstGeom prst="rect">
            <a:avLst/>
          </a:prstGeom>
          <a:noFill/>
          <a:ln>
            <a:noFill/>
          </a:ln>
        </p:spPr>
        <p:txBody>
          <a:bodyPr spcFirstLastPara="1" wrap="square" lIns="158450" tIns="0" rIns="0" bIns="0" anchor="t" anchorCtr="0">
            <a:noAutofit/>
          </a:bodyPr>
          <a:lstStyle/>
          <a:p>
            <a:pPr marL="0" lvl="0" indent="0" algn="l" rtl="0">
              <a:spcBef>
                <a:spcPts val="0"/>
              </a:spcBef>
              <a:spcAft>
                <a:spcPts val="0"/>
              </a:spcAft>
              <a:buNone/>
            </a:pPr>
            <a:r>
              <a:rPr lang="ja-JP" sz="1200">
                <a:solidFill>
                  <a:schemeClr val="accent2"/>
                </a:solidFill>
                <a:latin typeface="Salesforce Sans"/>
                <a:ea typeface="Salesforce Sans"/>
                <a:cs typeface="Salesforce Sans"/>
                <a:sym typeface="Salesforce Sans"/>
              </a:rPr>
              <a:t>Social Studio</a:t>
            </a:r>
          </a:p>
        </p:txBody>
      </p:sp>
      <p:pic>
        <p:nvPicPr>
          <p:cNvPr id="62" name="Google Shape;1251;p166">
            <a:extLst>
              <a:ext uri="{FF2B5EF4-FFF2-40B4-BE49-F238E27FC236}">
                <a16:creationId xmlns:a16="http://schemas.microsoft.com/office/drawing/2014/main" id="{A7B1666E-02E1-8848-A9DB-06C81D42C7A4}"/>
              </a:ext>
            </a:extLst>
          </p:cNvPr>
          <p:cNvPicPr preferRelativeResize="0"/>
          <p:nvPr/>
        </p:nvPicPr>
        <p:blipFill rotWithShape="1">
          <a:blip r:embed="rId6">
            <a:alphaModFix/>
          </a:blip>
          <a:srcRect/>
          <a:stretch/>
        </p:blipFill>
        <p:spPr>
          <a:xfrm>
            <a:off x="6238205" y="4222630"/>
            <a:ext cx="365665" cy="365665"/>
          </a:xfrm>
          <a:prstGeom prst="rect">
            <a:avLst/>
          </a:prstGeom>
          <a:noFill/>
          <a:ln>
            <a:noFill/>
          </a:ln>
        </p:spPr>
      </p:pic>
    </p:spTree>
    <p:extLst>
      <p:ext uri="{BB962C8B-B14F-4D97-AF65-F5344CB8AC3E}">
        <p14:creationId xmlns:p14="http://schemas.microsoft.com/office/powerpoint/2010/main" val="166550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1144;p157">
            <a:extLst>
              <a:ext uri="{FF2B5EF4-FFF2-40B4-BE49-F238E27FC236}">
                <a16:creationId xmlns:a16="http://schemas.microsoft.com/office/drawing/2014/main" id="{2D6A6AE0-10B2-4D93-BB5A-CE43112A583D}"/>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altLang="ja-JP" sz="3100" b="1" dirty="0">
                <a:solidFill>
                  <a:srgbClr val="205CA0"/>
                </a:solidFill>
                <a:latin typeface="Salesforce Sans"/>
                <a:ea typeface="Salesforce Sans"/>
                <a:cs typeface="Salesforce Sans"/>
                <a:sym typeface="Salesforce Sans"/>
              </a:rPr>
              <a:t>MFA </a:t>
            </a:r>
            <a:r>
              <a:rPr lang="ja-JP" altLang="en-US" sz="3100" b="1" dirty="0">
                <a:solidFill>
                  <a:srgbClr val="205CA0"/>
                </a:solidFill>
                <a:latin typeface="Salesforce Sans"/>
                <a:ea typeface="Salesforce Sans"/>
                <a:cs typeface="Salesforce Sans"/>
                <a:sym typeface="Salesforce Sans"/>
              </a:rPr>
              <a:t>の強力な検証メソッド</a:t>
            </a:r>
            <a:endParaRPr sz="3100" b="1" dirty="0">
              <a:solidFill>
                <a:srgbClr val="205CA0"/>
              </a:solidFill>
              <a:latin typeface="Salesforce Sans"/>
              <a:ea typeface="Salesforce Sans"/>
              <a:cs typeface="Salesforce Sans"/>
              <a:sym typeface="Salesforce Sans"/>
            </a:endParaRPr>
          </a:p>
        </p:txBody>
      </p:sp>
      <p:sp>
        <p:nvSpPr>
          <p:cNvPr id="10" name="Google Shape;1145;p157">
            <a:extLst>
              <a:ext uri="{FF2B5EF4-FFF2-40B4-BE49-F238E27FC236}">
                <a16:creationId xmlns:a16="http://schemas.microsoft.com/office/drawing/2014/main" id="{F8E433C6-EDA0-4920-A0CE-431B0A781758}"/>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altLang="ja-JP" sz="2300" dirty="0">
                <a:solidFill>
                  <a:srgbClr val="205CA0"/>
                </a:solidFill>
                <a:latin typeface="Salesforce Sans"/>
                <a:ea typeface="Salesforce Sans"/>
                <a:cs typeface="Salesforce Sans"/>
                <a:sym typeface="Salesforce Sans"/>
              </a:rPr>
              <a:t>Salesforce </a:t>
            </a:r>
            <a:r>
              <a:rPr lang="ja-JP" altLang="en-US" sz="2300" dirty="0">
                <a:solidFill>
                  <a:srgbClr val="205CA0"/>
                </a:solidFill>
                <a:latin typeface="Salesforce Sans"/>
                <a:ea typeface="Salesforce Sans"/>
                <a:cs typeface="Salesforce Sans"/>
                <a:sym typeface="Salesforce Sans"/>
              </a:rPr>
              <a:t>でサポートされている検証メソッド</a:t>
            </a:r>
            <a:endParaRPr sz="2300" strike="sngStrike" dirty="0">
              <a:solidFill>
                <a:srgbClr val="205CA0"/>
              </a:solidFill>
              <a:latin typeface="Salesforce Sans"/>
              <a:ea typeface="Salesforce Sans"/>
              <a:cs typeface="Salesforce Sans"/>
              <a:sym typeface="Salesforce Sans"/>
            </a:endParaRPr>
          </a:p>
        </p:txBody>
      </p:sp>
      <p:sp>
        <p:nvSpPr>
          <p:cNvPr id="11" name="Google Shape;1150;p157">
            <a:extLst>
              <a:ext uri="{FF2B5EF4-FFF2-40B4-BE49-F238E27FC236}">
                <a16:creationId xmlns:a16="http://schemas.microsoft.com/office/drawing/2014/main" id="{657A4273-F142-4F7A-A860-59E2AC451590}"/>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12" name="Google Shape;1150;p157">
            <a:extLst>
              <a:ext uri="{FF2B5EF4-FFF2-40B4-BE49-F238E27FC236}">
                <a16:creationId xmlns:a16="http://schemas.microsoft.com/office/drawing/2014/main" id="{77246EA9-7D34-4BBA-A575-ECA8D812AFF8}"/>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13" name="Google Shape;1165;p157">
            <a:extLst>
              <a:ext uri="{FF2B5EF4-FFF2-40B4-BE49-F238E27FC236}">
                <a16:creationId xmlns:a16="http://schemas.microsoft.com/office/drawing/2014/main" id="{AA081FB4-4E89-47CB-992B-97F96DE60A65}"/>
              </a:ext>
            </a:extLst>
          </p:cNvPr>
          <p:cNvGrpSpPr/>
          <p:nvPr/>
        </p:nvGrpSpPr>
        <p:grpSpPr>
          <a:xfrm>
            <a:off x="9242224" y="2705422"/>
            <a:ext cx="2742617" cy="2743226"/>
            <a:chOff x="7009601" y="2029117"/>
            <a:chExt cx="2057477" cy="2057471"/>
          </a:xfrm>
        </p:grpSpPr>
        <p:sp>
          <p:nvSpPr>
            <p:cNvPr id="14" name="Google Shape;1166;p157">
              <a:extLst>
                <a:ext uri="{FF2B5EF4-FFF2-40B4-BE49-F238E27FC236}">
                  <a16:creationId xmlns:a16="http://schemas.microsoft.com/office/drawing/2014/main" id="{A38C790F-B666-45D7-A841-B34706FA9EEB}"/>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15" name="Google Shape;1167;p157">
              <a:extLst>
                <a:ext uri="{FF2B5EF4-FFF2-40B4-BE49-F238E27FC236}">
                  <a16:creationId xmlns:a16="http://schemas.microsoft.com/office/drawing/2014/main" id="{1A3A5D72-036D-44C9-A9A4-423E51D9F211}"/>
                </a:ext>
              </a:extLst>
            </p:cNvPr>
            <p:cNvPicPr preferRelativeResize="0"/>
            <p:nvPr/>
          </p:nvPicPr>
          <p:blipFill rotWithShape="1">
            <a:blip r:embed="rId2">
              <a:alphaModFix/>
            </a:blip>
            <a:srcRect/>
            <a:stretch/>
          </p:blipFill>
          <p:spPr>
            <a:xfrm>
              <a:off x="7009601" y="2029117"/>
              <a:ext cx="2057477" cy="2057471"/>
            </a:xfrm>
            <a:prstGeom prst="rect">
              <a:avLst/>
            </a:prstGeom>
            <a:noFill/>
            <a:ln>
              <a:noFill/>
            </a:ln>
          </p:spPr>
        </p:pic>
        <p:sp>
          <p:nvSpPr>
            <p:cNvPr id="16" name="Google Shape;1168;p157">
              <a:extLst>
                <a:ext uri="{FF2B5EF4-FFF2-40B4-BE49-F238E27FC236}">
                  <a16:creationId xmlns:a16="http://schemas.microsoft.com/office/drawing/2014/main" id="{07336AE2-7533-4CAE-8986-24A20E3D7EAF}"/>
                </a:ext>
              </a:extLst>
            </p:cNvPr>
            <p:cNvSpPr txBox="1"/>
            <p:nvPr/>
          </p:nvSpPr>
          <p:spPr>
            <a:xfrm>
              <a:off x="7255788" y="2688336"/>
              <a:ext cx="1565100" cy="6453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FFFFFF"/>
                </a:buClr>
                <a:buSzPts val="2400"/>
                <a:buFont typeface="Salesforce Sans"/>
                <a:buNone/>
              </a:pPr>
              <a:r>
                <a:rPr lang="en-US" altLang="ja-JP" sz="1300" dirty="0">
                  <a:solidFill>
                    <a:srgbClr val="FFFFFF"/>
                  </a:solidFill>
                  <a:latin typeface="Salesforce Sans"/>
                  <a:ea typeface="Salesforce Sans"/>
                  <a:cs typeface="Salesforce Sans"/>
                  <a:sym typeface="Salesforce Sans"/>
                </a:rPr>
                <a:t>SMS (</a:t>
              </a:r>
              <a:r>
                <a:rPr lang="ja-JP" altLang="en-US" sz="1300" dirty="0">
                  <a:solidFill>
                    <a:srgbClr val="FFFFFF"/>
                  </a:solidFill>
                  <a:latin typeface="Salesforce Sans"/>
                  <a:ea typeface="Salesforce Sans"/>
                  <a:cs typeface="Salesforce Sans"/>
                  <a:sym typeface="Salesforce Sans"/>
                </a:rPr>
                <a:t>テキスト</a:t>
              </a:r>
              <a:r>
                <a:rPr lang="en-US" altLang="ja-JP" sz="1300" dirty="0">
                  <a:solidFill>
                    <a:srgbClr val="FFFFFF"/>
                  </a:solidFill>
                  <a:latin typeface="Salesforce Sans"/>
                  <a:ea typeface="Salesforce Sans"/>
                  <a:cs typeface="Salesforce Sans"/>
                  <a:sym typeface="Salesforce Sans"/>
                </a:rPr>
                <a:t>) </a:t>
              </a:r>
              <a:r>
                <a:rPr lang="ja-JP" altLang="en-US" sz="1300" dirty="0">
                  <a:solidFill>
                    <a:srgbClr val="FFFFFF"/>
                  </a:solidFill>
                  <a:latin typeface="Salesforce Sans"/>
                  <a:ea typeface="Salesforce Sans"/>
                  <a:cs typeface="Salesforce Sans"/>
                  <a:sym typeface="Salesforce Sans"/>
                </a:rPr>
                <a:t>検証</a:t>
              </a:r>
              <a:endParaRPr sz="1300" dirty="0">
                <a:solidFill>
                  <a:srgbClr val="FFFFFF"/>
                </a:solidFill>
                <a:latin typeface="Salesforce Sans"/>
                <a:ea typeface="Salesforce Sans"/>
                <a:cs typeface="Salesforce Sans"/>
                <a:sym typeface="Salesforce Sans"/>
              </a:endParaRPr>
            </a:p>
            <a:p>
              <a:pPr marL="0" marR="0" lvl="0" indent="0" algn="ctr" rtl="0">
                <a:spcBef>
                  <a:spcPts val="800"/>
                </a:spcBef>
                <a:spcAft>
                  <a:spcPts val="0"/>
                </a:spcAft>
                <a:buClr>
                  <a:srgbClr val="FFFFFF"/>
                </a:buClr>
                <a:buSzPts val="2400"/>
                <a:buFont typeface="Salesforce Sans"/>
                <a:buNone/>
              </a:pPr>
              <a:r>
                <a:rPr lang="ja-JP" altLang="en-US" sz="1300" dirty="0">
                  <a:solidFill>
                    <a:srgbClr val="FFFFFF"/>
                  </a:solidFill>
                  <a:latin typeface="Salesforce Sans"/>
                  <a:ea typeface="Salesforce Sans"/>
                  <a:cs typeface="Salesforce Sans"/>
                  <a:sym typeface="Salesforce Sans"/>
                </a:rPr>
                <a:t>電話検証</a:t>
              </a:r>
            </a:p>
            <a:p>
              <a:pPr marL="0" marR="0" lvl="0" indent="0" algn="ctr" rtl="0">
                <a:spcBef>
                  <a:spcPts val="800"/>
                </a:spcBef>
                <a:spcAft>
                  <a:spcPts val="0"/>
                </a:spcAft>
                <a:buClr>
                  <a:srgbClr val="FFFFFF"/>
                </a:buClr>
                <a:buSzPts val="2400"/>
                <a:buFont typeface="Salesforce Sans"/>
                <a:buNone/>
              </a:pPr>
              <a:r>
                <a:rPr lang="ja-JP" altLang="en-US" sz="1300" dirty="0">
                  <a:solidFill>
                    <a:srgbClr val="FFFFFF"/>
                  </a:solidFill>
                  <a:latin typeface="Salesforce Sans"/>
                  <a:ea typeface="Salesforce Sans"/>
                  <a:cs typeface="Salesforce Sans"/>
                  <a:sym typeface="Salesforce Sans"/>
                </a:rPr>
                <a:t>メール検証</a:t>
              </a:r>
              <a:endParaRPr sz="1300" dirty="0"/>
            </a:p>
          </p:txBody>
        </p:sp>
        <p:sp>
          <p:nvSpPr>
            <p:cNvPr id="17" name="Google Shape;1169;p157">
              <a:extLst>
                <a:ext uri="{FF2B5EF4-FFF2-40B4-BE49-F238E27FC236}">
                  <a16:creationId xmlns:a16="http://schemas.microsoft.com/office/drawing/2014/main" id="{5C815258-1732-4190-8A4C-758435A066C9}"/>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Clr>
                  <a:srgbClr val="FFFFFF"/>
                </a:buClr>
                <a:buSzPts val="8800"/>
                <a:buFont typeface="Salesforce Sans"/>
                <a:buNone/>
              </a:pPr>
              <a:r>
                <a:rPr lang="ja-JP" altLang="en-US" sz="1600" b="1" dirty="0">
                  <a:solidFill>
                    <a:srgbClr val="FFFFFF"/>
                  </a:solidFill>
                  <a:latin typeface="Salesforce Sans"/>
                  <a:ea typeface="Salesforce Sans"/>
                  <a:cs typeface="Salesforce Sans"/>
                  <a:sym typeface="Salesforce Sans"/>
                </a:rPr>
                <a:t>非対応</a:t>
              </a:r>
              <a:endParaRPr sz="1600" b="1" dirty="0"/>
            </a:p>
          </p:txBody>
        </p:sp>
        <p:pic>
          <p:nvPicPr>
            <p:cNvPr id="18" name="Google Shape;1170;p157">
              <a:extLst>
                <a:ext uri="{FF2B5EF4-FFF2-40B4-BE49-F238E27FC236}">
                  <a16:creationId xmlns:a16="http://schemas.microsoft.com/office/drawing/2014/main" id="{00DAF738-6A41-45C0-AC28-3D00D9728F62}"/>
                </a:ext>
              </a:extLst>
            </p:cNvPr>
            <p:cNvPicPr preferRelativeResize="0"/>
            <p:nvPr/>
          </p:nvPicPr>
          <p:blipFill rotWithShape="1">
            <a:blip r:embed="rId3">
              <a:alphaModFix/>
            </a:blip>
            <a:srcRect/>
            <a:stretch/>
          </p:blipFill>
          <p:spPr>
            <a:xfrm>
              <a:off x="7731449" y="3466800"/>
              <a:ext cx="229670" cy="382325"/>
            </a:xfrm>
            <a:prstGeom prst="rect">
              <a:avLst/>
            </a:prstGeom>
            <a:noFill/>
            <a:ln>
              <a:noFill/>
            </a:ln>
          </p:spPr>
        </p:pic>
        <p:pic>
          <p:nvPicPr>
            <p:cNvPr id="19" name="Google Shape;1171;p157">
              <a:extLst>
                <a:ext uri="{FF2B5EF4-FFF2-40B4-BE49-F238E27FC236}">
                  <a16:creationId xmlns:a16="http://schemas.microsoft.com/office/drawing/2014/main" id="{ABB7D1E3-D74B-4D0A-9239-F4D1509FDDF2}"/>
                </a:ext>
              </a:extLst>
            </p:cNvPr>
            <p:cNvPicPr preferRelativeResize="0"/>
            <p:nvPr/>
          </p:nvPicPr>
          <p:blipFill>
            <a:blip r:embed="rId4">
              <a:alphaModFix/>
            </a:blip>
            <a:stretch>
              <a:fillRect/>
            </a:stretch>
          </p:blipFill>
          <p:spPr>
            <a:xfrm>
              <a:off x="8068175" y="3500063"/>
              <a:ext cx="318000" cy="315795"/>
            </a:xfrm>
            <a:prstGeom prst="rect">
              <a:avLst/>
            </a:prstGeom>
            <a:noFill/>
            <a:ln>
              <a:noFill/>
            </a:ln>
          </p:spPr>
        </p:pic>
        <p:sp>
          <p:nvSpPr>
            <p:cNvPr id="20" name="Google Shape;1172;p157">
              <a:extLst>
                <a:ext uri="{FF2B5EF4-FFF2-40B4-BE49-F238E27FC236}">
                  <a16:creationId xmlns:a16="http://schemas.microsoft.com/office/drawing/2014/main" id="{34654728-B85A-45A7-9B41-7B340F7D1AB5}"/>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sp>
          <p:nvSpPr>
            <p:cNvPr id="21" name="Google Shape;1173;p157">
              <a:extLst>
                <a:ext uri="{FF2B5EF4-FFF2-40B4-BE49-F238E27FC236}">
                  <a16:creationId xmlns:a16="http://schemas.microsoft.com/office/drawing/2014/main" id="{96E74201-AEBC-4EF5-B583-71A592BFFF6B}"/>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grpSp>
      <p:sp>
        <p:nvSpPr>
          <p:cNvPr id="22" name="Google Shape;1150;p157">
            <a:extLst>
              <a:ext uri="{FF2B5EF4-FFF2-40B4-BE49-F238E27FC236}">
                <a16:creationId xmlns:a16="http://schemas.microsoft.com/office/drawing/2014/main" id="{9546CA7E-929D-4B30-98C9-3866544D771E}"/>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23" name="Google Shape;1150;p157">
            <a:extLst>
              <a:ext uri="{FF2B5EF4-FFF2-40B4-BE49-F238E27FC236}">
                <a16:creationId xmlns:a16="http://schemas.microsoft.com/office/drawing/2014/main" id="{4FB36395-B36A-4B82-BE15-2923B34E65E8}"/>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24" name="Google Shape;1164;p157">
            <a:extLst>
              <a:ext uri="{FF2B5EF4-FFF2-40B4-BE49-F238E27FC236}">
                <a16:creationId xmlns:a16="http://schemas.microsoft.com/office/drawing/2014/main" id="{A2A164C7-6A3F-43CD-857C-67C9442433DF}"/>
              </a:ext>
            </a:extLst>
          </p:cNvPr>
          <p:cNvPicPr preferRelativeResize="0">
            <a:picLocks noChangeAspect="1"/>
          </p:cNvPicPr>
          <p:nvPr/>
        </p:nvPicPr>
        <p:blipFill>
          <a:blip r:embed="rId5">
            <a:alphaModFix/>
          </a:blip>
          <a:stretch>
            <a:fillRect/>
          </a:stretch>
        </p:blipFill>
        <p:spPr>
          <a:xfrm>
            <a:off x="2444633" y="1793207"/>
            <a:ext cx="343879" cy="457200"/>
          </a:xfrm>
          <a:prstGeom prst="rect">
            <a:avLst/>
          </a:prstGeom>
          <a:noFill/>
          <a:ln>
            <a:noFill/>
          </a:ln>
        </p:spPr>
      </p:pic>
      <p:sp>
        <p:nvSpPr>
          <p:cNvPr id="25" name="Google Shape;1156;p157">
            <a:extLst>
              <a:ext uri="{FF2B5EF4-FFF2-40B4-BE49-F238E27FC236}">
                <a16:creationId xmlns:a16="http://schemas.microsoft.com/office/drawing/2014/main" id="{2ED77DFA-CDC1-4B97-90B6-979A176B6092}"/>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Salesforce Sans"/>
                <a:ea typeface="Salesforce Sans"/>
                <a:cs typeface="Salesforce Sans"/>
                <a:sym typeface="Salesforce Sans"/>
              </a:rPr>
              <a:t>Salesforce Authenticator</a:t>
            </a:r>
            <a:br>
              <a:rPr lang="en-US" sz="2000" dirty="0">
                <a:solidFill>
                  <a:srgbClr val="FFFFFF"/>
                </a:solidFill>
                <a:latin typeface="Salesforce Sans"/>
                <a:ea typeface="Salesforce Sans"/>
                <a:cs typeface="Salesforce Sans"/>
                <a:sym typeface="Salesforce Sans"/>
              </a:rPr>
            </a:br>
            <a:r>
              <a:rPr lang="ja-JP" altLang="en-US" sz="2000" dirty="0">
                <a:solidFill>
                  <a:srgbClr val="FFFFFF"/>
                </a:solidFill>
                <a:latin typeface="Salesforce Sans"/>
                <a:ea typeface="Salesforce Sans"/>
                <a:cs typeface="Salesforce Sans"/>
                <a:sym typeface="Salesforce Sans"/>
              </a:rPr>
              <a:t>モバイルアプリケーション</a:t>
            </a:r>
            <a:endParaRPr sz="2000" dirty="0">
              <a:solidFill>
                <a:srgbClr val="FFFFFF"/>
              </a:solidFill>
              <a:latin typeface="Salesforce Sans"/>
              <a:ea typeface="Salesforce Sans"/>
              <a:cs typeface="Salesforce Sans"/>
              <a:sym typeface="Salesforce Sans"/>
            </a:endParaRPr>
          </a:p>
        </p:txBody>
      </p:sp>
      <p:sp>
        <p:nvSpPr>
          <p:cNvPr id="26" name="Google Shape;1160;p157">
            <a:extLst>
              <a:ext uri="{FF2B5EF4-FFF2-40B4-BE49-F238E27FC236}">
                <a16:creationId xmlns:a16="http://schemas.microsoft.com/office/drawing/2014/main" id="{B8EC2884-3F2D-4136-A2A8-8B1ADF2039D9}"/>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ja-JP" altLang="en-US" sz="1100" dirty="0">
                <a:solidFill>
                  <a:srgbClr val="FFFFFF"/>
                </a:solidFill>
                <a:latin typeface="Salesforce Sans"/>
                <a:ea typeface="Salesforce Sans"/>
                <a:cs typeface="Salesforce Sans"/>
                <a:sym typeface="Salesforce Sans"/>
              </a:rPr>
              <a:t>高速の無料認証</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u="sng" dirty="0">
                <a:solidFill>
                  <a:srgbClr val="FFFFFF"/>
                </a:solidFill>
                <a:latin typeface="Salesforce Sans"/>
                <a:ea typeface="Salesforce Sans"/>
                <a:cs typeface="Salesforce Sans"/>
                <a:sym typeface="Salesforce Sans"/>
                <a:hlinkClick r:id="rId6">
                  <a:extLst>
                    <a:ext uri="{A12FA001-AC4F-418D-AE19-62706E023703}">
                      <ahyp:hlinkClr xmlns:ahyp="http://schemas.microsoft.com/office/drawing/2018/hyperlinkcolor" val="tx"/>
                    </a:ext>
                  </a:extLst>
                </a:hlinkClick>
              </a:rPr>
              <a:t>sfdc.co/IntrotoAuthenticator</a:t>
            </a:r>
            <a:endParaRPr sz="1100" dirty="0">
              <a:solidFill>
                <a:srgbClr val="FFFFFF"/>
              </a:solidFill>
              <a:latin typeface="Salesforce Sans"/>
              <a:ea typeface="Salesforce Sans"/>
              <a:cs typeface="Salesforce Sans"/>
              <a:sym typeface="Salesforce Sans"/>
            </a:endParaRPr>
          </a:p>
        </p:txBody>
      </p:sp>
      <p:sp>
        <p:nvSpPr>
          <p:cNvPr id="27" name="Google Shape;1158;p157">
            <a:extLst>
              <a:ext uri="{FF2B5EF4-FFF2-40B4-BE49-F238E27FC236}">
                <a16:creationId xmlns:a16="http://schemas.microsoft.com/office/drawing/2014/main" id="{467F65E3-F650-478E-869E-BE8C5048F1F7}"/>
              </a:ext>
            </a:extLst>
          </p:cNvPr>
          <p:cNvSpPr txBox="1"/>
          <p:nvPr/>
        </p:nvSpPr>
        <p:spPr>
          <a:xfrm>
            <a:off x="5486399" y="2392276"/>
            <a:ext cx="2833635" cy="587771"/>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ja-JP" altLang="en-US" sz="2000" dirty="0">
                <a:solidFill>
                  <a:srgbClr val="FFFFFF"/>
                </a:solidFill>
                <a:latin typeface="Salesforce Sans"/>
                <a:ea typeface="Salesforce Sans"/>
                <a:cs typeface="Salesforce Sans"/>
                <a:sym typeface="Salesforce Sans"/>
              </a:rPr>
              <a:t>サードパーティ認証アプリケーション</a:t>
            </a:r>
            <a:endParaRPr sz="2000" dirty="0">
              <a:solidFill>
                <a:srgbClr val="FFFFFF"/>
              </a:solidFill>
              <a:latin typeface="Salesforce Sans"/>
              <a:ea typeface="Salesforce Sans"/>
              <a:cs typeface="Salesforce Sans"/>
              <a:sym typeface="Salesforce Sans"/>
            </a:endParaRPr>
          </a:p>
        </p:txBody>
      </p:sp>
      <p:sp>
        <p:nvSpPr>
          <p:cNvPr id="28" name="Google Shape;1161;p157">
            <a:extLst>
              <a:ext uri="{FF2B5EF4-FFF2-40B4-BE49-F238E27FC236}">
                <a16:creationId xmlns:a16="http://schemas.microsoft.com/office/drawing/2014/main" id="{32DA1A2F-97D5-40B3-A64A-1D0DA716BF24}"/>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ja-JP" altLang="en-US" sz="1100" dirty="0">
                <a:solidFill>
                  <a:srgbClr val="FFFFFF"/>
                </a:solidFill>
                <a:latin typeface="Salesforce Sans"/>
                <a:ea typeface="Salesforce Sans"/>
                <a:cs typeface="Salesforce Sans"/>
                <a:sym typeface="Salesforce Sans"/>
              </a:rPr>
              <a:t>例</a:t>
            </a:r>
            <a:r>
              <a:rPr lang="en-US" altLang="ja-JP" sz="1100" dirty="0">
                <a:solidFill>
                  <a:srgbClr val="FFFFFF"/>
                </a:solidFill>
                <a:latin typeface="Salesforce Sans"/>
                <a:ea typeface="Salesforce Sans"/>
                <a:cs typeface="Salesforce Sans"/>
                <a:sym typeface="Salesforce Sans"/>
              </a:rPr>
              <a:t>:</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Google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Microsoft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Authy</a:t>
            </a:r>
            <a:endParaRPr sz="1100" dirty="0"/>
          </a:p>
        </p:txBody>
      </p:sp>
      <p:pic>
        <p:nvPicPr>
          <p:cNvPr id="29" name="Google Shape;1163;p157">
            <a:extLst>
              <a:ext uri="{FF2B5EF4-FFF2-40B4-BE49-F238E27FC236}">
                <a16:creationId xmlns:a16="http://schemas.microsoft.com/office/drawing/2014/main" id="{B93BC36A-A084-4434-9CC0-2DFC1B7A1EE5}"/>
              </a:ext>
            </a:extLst>
          </p:cNvPr>
          <p:cNvPicPr preferRelativeResize="0"/>
          <p:nvPr/>
        </p:nvPicPr>
        <p:blipFill>
          <a:blip r:embed="rId7">
            <a:alphaModFix/>
          </a:blip>
          <a:stretch>
            <a:fillRect/>
          </a:stretch>
        </p:blipFill>
        <p:spPr>
          <a:xfrm>
            <a:off x="2263095" y="4364718"/>
            <a:ext cx="706951" cy="438719"/>
          </a:xfrm>
          <a:prstGeom prst="rect">
            <a:avLst/>
          </a:prstGeom>
          <a:noFill/>
          <a:ln>
            <a:noFill/>
          </a:ln>
        </p:spPr>
      </p:pic>
      <p:sp>
        <p:nvSpPr>
          <p:cNvPr id="30" name="Google Shape;1159;p157">
            <a:extLst>
              <a:ext uri="{FF2B5EF4-FFF2-40B4-BE49-F238E27FC236}">
                <a16:creationId xmlns:a16="http://schemas.microsoft.com/office/drawing/2014/main" id="{40854773-CB30-4BBA-A3B2-CBFF3342CF4F}"/>
              </a:ext>
            </a:extLst>
          </p:cNvPr>
          <p:cNvSpPr txBox="1"/>
          <p:nvPr/>
        </p:nvSpPr>
        <p:spPr>
          <a:xfrm>
            <a:off x="1336920" y="4929150"/>
            <a:ext cx="2559300" cy="353244"/>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ja-JP" altLang="en-US" sz="2000" dirty="0">
                <a:solidFill>
                  <a:srgbClr val="FFFFFF"/>
                </a:solidFill>
                <a:latin typeface="Salesforce Sans"/>
                <a:ea typeface="Salesforce Sans"/>
                <a:cs typeface="Salesforce Sans"/>
                <a:sym typeface="Salesforce Sans"/>
              </a:rPr>
              <a:t>セキュリティキー</a:t>
            </a:r>
            <a:endParaRPr sz="2000" dirty="0"/>
          </a:p>
        </p:txBody>
      </p:sp>
      <p:sp>
        <p:nvSpPr>
          <p:cNvPr id="31" name="Google Shape;1162;p157">
            <a:extLst>
              <a:ext uri="{FF2B5EF4-FFF2-40B4-BE49-F238E27FC236}">
                <a16:creationId xmlns:a16="http://schemas.microsoft.com/office/drawing/2014/main" id="{24E561D2-7F8F-480C-8AEB-14D6A011C093}"/>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ja-JP" altLang="en-US" sz="1100" dirty="0">
                <a:solidFill>
                  <a:srgbClr val="FFFFFF"/>
                </a:solidFill>
                <a:latin typeface="Salesforce Sans"/>
                <a:ea typeface="Salesforce Sans"/>
                <a:cs typeface="Salesforce Sans"/>
                <a:sym typeface="Salesforce Sans"/>
              </a:rPr>
              <a:t>例</a:t>
            </a:r>
            <a:r>
              <a:rPr lang="en-US" sz="1100" dirty="0">
                <a:solidFill>
                  <a:srgbClr val="FFFFFF"/>
                </a:solidFill>
                <a:latin typeface="Salesforce Sans"/>
                <a:ea typeface="Salesforce Sans"/>
                <a:cs typeface="Salesforce Sans"/>
                <a:sym typeface="Salesforce Sans"/>
              </a:rPr>
              <a:t>:</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err="1">
                <a:solidFill>
                  <a:srgbClr val="FFFFFF"/>
                </a:solidFill>
                <a:latin typeface="Salesforce Sans"/>
                <a:ea typeface="Salesforce Sans"/>
                <a:cs typeface="Salesforce Sans"/>
                <a:sym typeface="Salesforce Sans"/>
              </a:rPr>
              <a:t>Yubico</a:t>
            </a:r>
            <a:r>
              <a:rPr lang="en-US" sz="1100" dirty="0">
                <a:solidFill>
                  <a:srgbClr val="FFFFFF"/>
                </a:solidFill>
                <a:latin typeface="Salesforce Sans"/>
                <a:ea typeface="Salesforce Sans"/>
                <a:cs typeface="Salesforce Sans"/>
                <a:sym typeface="Salesforce Sans"/>
              </a:rPr>
              <a:t> </a:t>
            </a:r>
            <a:r>
              <a:rPr lang="ja-JP" altLang="en-US" sz="1100" dirty="0">
                <a:solidFill>
                  <a:srgbClr val="FFFFFF"/>
                </a:solidFill>
                <a:latin typeface="Salesforce Sans"/>
                <a:ea typeface="Salesforce Sans"/>
                <a:cs typeface="Salesforce Sans"/>
                <a:sym typeface="Salesforce Sans"/>
              </a:rPr>
              <a:t>の </a:t>
            </a:r>
            <a:r>
              <a:rPr lang="en-US" sz="1100" dirty="0">
                <a:solidFill>
                  <a:srgbClr val="FFFFFF"/>
                </a:solidFill>
                <a:latin typeface="Salesforce Sans"/>
                <a:ea typeface="Salesforce Sans"/>
                <a:cs typeface="Salesforce Sans"/>
                <a:sym typeface="Salesforce Sans"/>
              </a:rPr>
              <a:t>YubiKey</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altLang="ja-JP" sz="1100" dirty="0">
                <a:solidFill>
                  <a:srgbClr val="FFFFFF"/>
                </a:solidFill>
                <a:latin typeface="Salesforce Sans"/>
                <a:ea typeface="Salesforce Sans"/>
                <a:cs typeface="Salesforce Sans"/>
                <a:sym typeface="Salesforce Sans"/>
              </a:rPr>
              <a:t>Google </a:t>
            </a:r>
            <a:r>
              <a:rPr lang="ja-JP" altLang="en-US" sz="1100" dirty="0">
                <a:solidFill>
                  <a:srgbClr val="FFFFFF"/>
                </a:solidFill>
                <a:latin typeface="Salesforce Sans"/>
                <a:ea typeface="Salesforce Sans"/>
                <a:cs typeface="Salesforce Sans"/>
                <a:sym typeface="Salesforce Sans"/>
              </a:rPr>
              <a:t>の </a:t>
            </a:r>
            <a:r>
              <a:rPr lang="en-US" altLang="ja-JP" sz="1100" dirty="0">
                <a:solidFill>
                  <a:srgbClr val="FFFFFF"/>
                </a:solidFill>
                <a:latin typeface="Salesforce Sans"/>
                <a:ea typeface="Salesforce Sans"/>
                <a:cs typeface="Salesforce Sans"/>
                <a:sym typeface="Salesforce Sans"/>
              </a:rPr>
              <a:t>Titan </a:t>
            </a:r>
            <a:r>
              <a:rPr lang="ja-JP" altLang="en-US" sz="1100" dirty="0">
                <a:solidFill>
                  <a:srgbClr val="FFFFFF"/>
                </a:solidFill>
                <a:latin typeface="Salesforce Sans"/>
                <a:ea typeface="Salesforce Sans"/>
                <a:cs typeface="Salesforce Sans"/>
                <a:sym typeface="Salesforce Sans"/>
              </a:rPr>
              <a:t>セキュリティキー</a:t>
            </a:r>
            <a:endParaRPr sz="1100" dirty="0">
              <a:solidFill>
                <a:srgbClr val="FFFFFF"/>
              </a:solidFill>
              <a:latin typeface="Salesforce Sans"/>
              <a:ea typeface="Salesforce Sans"/>
              <a:cs typeface="Salesforce Sans"/>
              <a:sym typeface="Salesforce Sans"/>
            </a:endParaRPr>
          </a:p>
        </p:txBody>
      </p:sp>
      <p:pic>
        <p:nvPicPr>
          <p:cNvPr id="32" name="Picture 22">
            <a:extLst>
              <a:ext uri="{FF2B5EF4-FFF2-40B4-BE49-F238E27FC236}">
                <a16:creationId xmlns:a16="http://schemas.microsoft.com/office/drawing/2014/main" id="{16DF7789-23CB-437A-9BF9-3D61237432C3}"/>
              </a:ext>
            </a:extLst>
          </p:cNvPr>
          <p:cNvPicPr>
            <a:picLocks noChangeAspect="1" noChangeArrowheads="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9">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33" name="Google Shape;1159;p157">
            <a:extLst>
              <a:ext uri="{FF2B5EF4-FFF2-40B4-BE49-F238E27FC236}">
                <a16:creationId xmlns:a16="http://schemas.microsoft.com/office/drawing/2014/main" id="{17FEB1C9-FD24-4CDF-87A4-5FA4E0774E50}"/>
              </a:ext>
            </a:extLst>
          </p:cNvPr>
          <p:cNvSpPr txBox="1"/>
          <p:nvPr/>
        </p:nvSpPr>
        <p:spPr>
          <a:xfrm>
            <a:off x="5244641" y="4929150"/>
            <a:ext cx="3324723" cy="317066"/>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ja-JP" altLang="en-US" sz="2000" dirty="0">
                <a:solidFill>
                  <a:srgbClr val="FFFFFF"/>
                </a:solidFill>
                <a:latin typeface="Salesforce Sans"/>
                <a:ea typeface="Salesforce Sans"/>
                <a:cs typeface="Salesforce Sans"/>
                <a:sym typeface="Salesforce Sans"/>
              </a:rPr>
              <a:t>組み込み </a:t>
            </a:r>
            <a:r>
              <a:rPr lang="en-US" sz="2000" dirty="0">
                <a:solidFill>
                  <a:srgbClr val="FFFFFF"/>
                </a:solidFill>
                <a:latin typeface="Salesforce Sans"/>
                <a:ea typeface="Salesforce Sans"/>
                <a:cs typeface="Salesforce Sans"/>
                <a:sym typeface="Salesforce Sans"/>
              </a:rPr>
              <a:t>Authenticator</a:t>
            </a:r>
            <a:endParaRPr sz="2000" dirty="0"/>
          </a:p>
        </p:txBody>
      </p:sp>
      <p:sp>
        <p:nvSpPr>
          <p:cNvPr id="34" name="Google Shape;1161;p157">
            <a:extLst>
              <a:ext uri="{FF2B5EF4-FFF2-40B4-BE49-F238E27FC236}">
                <a16:creationId xmlns:a16="http://schemas.microsoft.com/office/drawing/2014/main" id="{62840E58-ABB5-41C2-9C0C-18AB13349BA7}"/>
              </a:ext>
            </a:extLst>
          </p:cNvPr>
          <p:cNvSpPr txBox="1"/>
          <p:nvPr/>
        </p:nvSpPr>
        <p:spPr>
          <a:xfrm>
            <a:off x="4885596" y="5734286"/>
            <a:ext cx="4042812" cy="577500"/>
          </a:xfrm>
          <a:prstGeom prst="rect">
            <a:avLst/>
          </a:prstGeom>
          <a:noFill/>
          <a:ln>
            <a:noFill/>
          </a:ln>
        </p:spPr>
        <p:txBody>
          <a:bodyPr spcFirstLastPara="1" wrap="square" lIns="0" tIns="0" rIns="0" bIns="0" anchor="t" anchorCtr="0">
            <a:noAutofit/>
          </a:bodyPr>
          <a:lstStyle/>
          <a:p>
            <a:pPr algn="ctr" fontAlgn="base"/>
            <a:r>
              <a:rPr lang="ja-JP" altLang="en-US" sz="1100" dirty="0">
                <a:solidFill>
                  <a:schemeClr val="bg1"/>
                </a:solidFill>
              </a:rPr>
              <a:t>デスクトップ </a:t>
            </a:r>
            <a:r>
              <a:rPr lang="en-US" altLang="ja-JP" sz="1100" dirty="0">
                <a:solidFill>
                  <a:schemeClr val="bg1"/>
                </a:solidFill>
              </a:rPr>
              <a:t>+ </a:t>
            </a:r>
            <a:r>
              <a:rPr lang="ja-JP" altLang="en-US" sz="1100" dirty="0">
                <a:solidFill>
                  <a:schemeClr val="bg1"/>
                </a:solidFill>
              </a:rPr>
              <a:t>モバイルデバイスの生体認証システム。例</a:t>
            </a:r>
            <a:r>
              <a:rPr lang="en-US" sz="1100" dirty="0">
                <a:solidFill>
                  <a:schemeClr val="bg1"/>
                </a:solidFill>
              </a:rPr>
              <a:t>: </a:t>
            </a:r>
          </a:p>
          <a:p>
            <a:pPr algn="ctr" fontAlgn="base"/>
            <a:r>
              <a:rPr lang="en-US" sz="1100" dirty="0">
                <a:solidFill>
                  <a:schemeClr val="bg1"/>
                </a:solidFill>
              </a:rPr>
              <a:t>Windows Hello</a:t>
            </a:r>
          </a:p>
          <a:p>
            <a:pPr algn="ctr" fontAlgn="base"/>
            <a:r>
              <a:rPr lang="en-US" sz="1100" dirty="0">
                <a:solidFill>
                  <a:schemeClr val="bg1"/>
                </a:solidFill>
              </a:rPr>
              <a:t>Touch ID</a:t>
            </a:r>
          </a:p>
          <a:p>
            <a:pPr algn="ctr" fontAlgn="base"/>
            <a:r>
              <a:rPr lang="en-US" sz="1100" dirty="0">
                <a:solidFill>
                  <a:schemeClr val="bg1"/>
                </a:solidFill>
              </a:rPr>
              <a:t>Face ID</a:t>
            </a:r>
          </a:p>
        </p:txBody>
      </p:sp>
      <p:pic>
        <p:nvPicPr>
          <p:cNvPr id="35" name="Picture 2">
            <a:extLst>
              <a:ext uri="{FF2B5EF4-FFF2-40B4-BE49-F238E27FC236}">
                <a16:creationId xmlns:a16="http://schemas.microsoft.com/office/drawing/2014/main" id="{A80469BB-C7E8-42CB-AAAE-A5855D7A03F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
            <a:extLst>
              <a:ext uri="{FF2B5EF4-FFF2-40B4-BE49-F238E27FC236}">
                <a16:creationId xmlns:a16="http://schemas.microsoft.com/office/drawing/2014/main" id="{E09D8E4D-3C9C-44BB-9526-F9858188182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4">
            <a:extLst>
              <a:ext uri="{FF2B5EF4-FFF2-40B4-BE49-F238E27FC236}">
                <a16:creationId xmlns:a16="http://schemas.microsoft.com/office/drawing/2014/main" id="{39FDD84C-8CF3-4AFF-860F-6B00680B0499}"/>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06"/>
        <p:cNvGrpSpPr/>
        <p:nvPr/>
      </p:nvGrpSpPr>
      <p:grpSpPr>
        <a:xfrm>
          <a:off x="0" y="0"/>
          <a:ext cx="0" cy="0"/>
          <a:chOff x="0" y="0"/>
          <a:chExt cx="0" cy="0"/>
        </a:xfrm>
      </p:grpSpPr>
      <p:sp>
        <p:nvSpPr>
          <p:cNvPr id="1307" name="Google Shape;1307;p164"/>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100" b="1">
                <a:solidFill>
                  <a:srgbClr val="205CA0"/>
                </a:solidFill>
                <a:latin typeface="Salesforce Sans"/>
                <a:ea typeface="Salesforce Sans"/>
                <a:cs typeface="Salesforce Sans"/>
                <a:sym typeface="Salesforce Sans"/>
              </a:rPr>
              <a:t>Salesforce Authenticator</a:t>
            </a:r>
          </a:p>
        </p:txBody>
      </p:sp>
      <p:sp>
        <p:nvSpPr>
          <p:cNvPr id="1308" name="Google Shape;1308;p164"/>
          <p:cNvSpPr txBox="1"/>
          <p:nvPr/>
        </p:nvSpPr>
        <p:spPr>
          <a:xfrm>
            <a:off x="577850" y="1563200"/>
            <a:ext cx="6831300"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ja-JP" sz="1900" b="1">
                <a:solidFill>
                  <a:srgbClr val="59575C"/>
                </a:solidFill>
                <a:latin typeface="Salesforce Sans"/>
                <a:ea typeface="Salesforce Sans"/>
                <a:cs typeface="Salesforce Sans"/>
                <a:sym typeface="Salesforce Sans"/>
              </a:rPr>
              <a:t>Salesforce Authenticator</a:t>
            </a:r>
            <a:r>
              <a:rPr lang="ja-JP" sz="1900">
                <a:solidFill>
                  <a:srgbClr val="59575C"/>
                </a:solidFill>
                <a:latin typeface="Salesforce Sans"/>
                <a:ea typeface="Salesforce Sans"/>
                <a:cs typeface="Salesforce Sans"/>
                <a:sym typeface="Salesforce Sans"/>
              </a:rPr>
              <a:t> は、Salesforce 組織やテナントで MFA に使用できるモバイルアプリケーションであり、エンドユーザの操作環境をシームレス化する</a:t>
            </a:r>
          </a:p>
          <a:p>
            <a:pPr marL="0" lvl="0" indent="0" algn="l" rtl="0">
              <a:spcBef>
                <a:spcPts val="1900"/>
              </a:spcBef>
              <a:spcAft>
                <a:spcPts val="0"/>
              </a:spcAft>
              <a:buNone/>
            </a:pPr>
            <a:r>
              <a:rPr lang="ja-JP" sz="1900" b="1">
                <a:solidFill>
                  <a:srgbClr val="1C4587"/>
                </a:solidFill>
                <a:latin typeface="Salesforce Sans"/>
                <a:ea typeface="Salesforce Sans"/>
                <a:cs typeface="Salesforce Sans"/>
                <a:sym typeface="Salesforce Sans"/>
              </a:rPr>
              <a:t>Salesforce Authenticator からユーザに通知される情報:</a:t>
            </a:r>
          </a:p>
          <a:p>
            <a:pPr marL="749300" lvl="0" indent="-342900" algn="l" rtl="0">
              <a:spcBef>
                <a:spcPts val="300"/>
              </a:spcBef>
              <a:spcAft>
                <a:spcPts val="0"/>
              </a:spcAft>
              <a:buClr>
                <a:srgbClr val="7F7F7F"/>
              </a:buClr>
              <a:buSzPts val="1600"/>
              <a:buChar char="●"/>
            </a:pPr>
            <a:r>
              <a:rPr lang="ja-JP" sz="1600">
                <a:solidFill>
                  <a:srgbClr val="59575C"/>
                </a:solidFill>
                <a:latin typeface="Salesforce Sans"/>
                <a:ea typeface="Salesforce Sans"/>
                <a:cs typeface="Salesforce Sans"/>
                <a:sym typeface="Salesforce Sans"/>
              </a:rPr>
              <a:t>承認が必要な</a:t>
            </a:r>
            <a:r>
              <a:rPr lang="ja-JP" sz="1600" b="1">
                <a:solidFill>
                  <a:srgbClr val="59575C"/>
                </a:solidFill>
                <a:latin typeface="Salesforce Sans"/>
                <a:ea typeface="Salesforce Sans"/>
                <a:cs typeface="Salesforce Sans"/>
                <a:sym typeface="Salesforce Sans"/>
              </a:rPr>
              <a:t>アクション</a:t>
            </a:r>
          </a:p>
          <a:p>
            <a:pPr marL="749300" lvl="0" indent="-342900" algn="l" rtl="0">
              <a:spcBef>
                <a:spcPts val="1100"/>
              </a:spcBef>
              <a:spcAft>
                <a:spcPts val="0"/>
              </a:spcAft>
              <a:buClr>
                <a:srgbClr val="7F7F7F"/>
              </a:buClr>
              <a:buSzPts val="1600"/>
              <a:buChar char="●"/>
            </a:pPr>
            <a:r>
              <a:rPr lang="ja-JP" sz="1600">
                <a:solidFill>
                  <a:srgbClr val="59575C"/>
                </a:solidFill>
                <a:latin typeface="Salesforce Sans"/>
                <a:ea typeface="Salesforce Sans"/>
                <a:cs typeface="Salesforce Sans"/>
                <a:sym typeface="Salesforce Sans"/>
              </a:rPr>
              <a:t>アクションを要求している</a:t>
            </a:r>
            <a:r>
              <a:rPr lang="ja-JP" sz="1600" b="1">
                <a:solidFill>
                  <a:srgbClr val="59575C"/>
                </a:solidFill>
                <a:latin typeface="Salesforce Sans"/>
                <a:ea typeface="Salesforce Sans"/>
                <a:cs typeface="Salesforce Sans"/>
                <a:sym typeface="Salesforce Sans"/>
              </a:rPr>
              <a:t>ユーザ</a:t>
            </a:r>
          </a:p>
          <a:p>
            <a:pPr marL="749300" lvl="0" indent="-342900" algn="l" rtl="0">
              <a:spcBef>
                <a:spcPts val="1100"/>
              </a:spcBef>
              <a:spcAft>
                <a:spcPts val="0"/>
              </a:spcAft>
              <a:buClr>
                <a:srgbClr val="7F7F7F"/>
              </a:buClr>
              <a:buSzPts val="1600"/>
              <a:buChar char="●"/>
            </a:pPr>
            <a:r>
              <a:rPr lang="ja-JP" sz="1600">
                <a:solidFill>
                  <a:srgbClr val="59575C"/>
                </a:solidFill>
                <a:latin typeface="Salesforce Sans"/>
                <a:ea typeface="Salesforce Sans"/>
                <a:cs typeface="Salesforce Sans"/>
                <a:sym typeface="Salesforce Sans"/>
              </a:rPr>
              <a:t>アクションの要求元</a:t>
            </a:r>
            <a:r>
              <a:rPr lang="ja-JP" sz="1600" b="1">
                <a:solidFill>
                  <a:srgbClr val="59575C"/>
                </a:solidFill>
                <a:latin typeface="Salesforce Sans"/>
                <a:ea typeface="Salesforce Sans"/>
                <a:cs typeface="Salesforce Sans"/>
                <a:sym typeface="Salesforce Sans"/>
              </a:rPr>
              <a:t>サービス</a:t>
            </a:r>
          </a:p>
          <a:p>
            <a:pPr marL="749300" lvl="0" indent="-342900" algn="l" rtl="0">
              <a:spcBef>
                <a:spcPts val="1100"/>
              </a:spcBef>
              <a:spcAft>
                <a:spcPts val="0"/>
              </a:spcAft>
              <a:buClr>
                <a:srgbClr val="7F7F7F"/>
              </a:buClr>
              <a:buSzPts val="1600"/>
              <a:buChar char="●"/>
            </a:pPr>
            <a:r>
              <a:rPr lang="ja-JP" sz="1600">
                <a:solidFill>
                  <a:srgbClr val="59575C"/>
                </a:solidFill>
                <a:latin typeface="Salesforce Sans"/>
                <a:ea typeface="Salesforce Sans"/>
                <a:cs typeface="Salesforce Sans"/>
                <a:sym typeface="Salesforce Sans"/>
              </a:rPr>
              <a:t>ユーザが使用している</a:t>
            </a:r>
            <a:r>
              <a:rPr lang="ja-JP" sz="1600" b="1">
                <a:solidFill>
                  <a:srgbClr val="59575C"/>
                </a:solidFill>
                <a:latin typeface="Salesforce Sans"/>
                <a:ea typeface="Salesforce Sans"/>
                <a:cs typeface="Salesforce Sans"/>
                <a:sym typeface="Salesforce Sans"/>
              </a:rPr>
              <a:t>デバイス</a:t>
            </a:r>
          </a:p>
          <a:p>
            <a:pPr marL="749300" lvl="0" indent="-342900" algn="l" rtl="0">
              <a:spcBef>
                <a:spcPts val="1100"/>
              </a:spcBef>
              <a:spcAft>
                <a:spcPts val="0"/>
              </a:spcAft>
              <a:buClr>
                <a:srgbClr val="7F7F7F"/>
              </a:buClr>
              <a:buSzPts val="1600"/>
              <a:buChar char="●"/>
            </a:pPr>
            <a:r>
              <a:rPr lang="ja-JP" sz="1600">
                <a:solidFill>
                  <a:srgbClr val="59575C"/>
                </a:solidFill>
                <a:latin typeface="Salesforce Sans"/>
                <a:ea typeface="Salesforce Sans"/>
                <a:cs typeface="Salesforce Sans"/>
                <a:sym typeface="Salesforce Sans"/>
              </a:rPr>
              <a:t>ユーザがこの要求を承認または却下する</a:t>
            </a:r>
            <a:r>
              <a:rPr lang="ja-JP" sz="1600" b="1">
                <a:solidFill>
                  <a:srgbClr val="59575C"/>
                </a:solidFill>
                <a:latin typeface="Salesforce Sans"/>
                <a:ea typeface="Salesforce Sans"/>
                <a:cs typeface="Salesforce Sans"/>
                <a:sym typeface="Salesforce Sans"/>
              </a:rPr>
              <a:t>場所</a:t>
            </a:r>
          </a:p>
          <a:p>
            <a:pPr marL="0" lvl="0" indent="0" algn="l" rtl="0">
              <a:spcBef>
                <a:spcPts val="1900"/>
              </a:spcBef>
              <a:spcAft>
                <a:spcPts val="0"/>
              </a:spcAft>
              <a:buNone/>
            </a:pPr>
            <a:r>
              <a:rPr lang="ja-JP" sz="1900">
                <a:solidFill>
                  <a:srgbClr val="59575C"/>
                </a:solidFill>
                <a:latin typeface="Salesforce Sans"/>
                <a:ea typeface="Salesforce Sans"/>
                <a:cs typeface="Salesforce Sans"/>
                <a:sym typeface="Salesforce Sans"/>
              </a:rPr>
              <a:t>ユーザは、この情報に基づき [承認] または [却下] ボタンをタップして決定するだけで、ログインプロセスの一部として迅速に認証を完了できる</a:t>
            </a: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09" name="Google Shape;1309;p164"/>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ja-JP" sz="2300">
                <a:solidFill>
                  <a:srgbClr val="205CA0"/>
                </a:solidFill>
                <a:latin typeface="Salesforce Sans"/>
                <a:ea typeface="Salesforce Sans"/>
                <a:cs typeface="Salesforce Sans"/>
                <a:sym typeface="Salesforce Sans"/>
              </a:rPr>
              <a:t>高速でストレスのない無料の認証</a:t>
            </a:r>
          </a:p>
        </p:txBody>
      </p:sp>
      <p:grpSp>
        <p:nvGrpSpPr>
          <p:cNvPr id="1310" name="Google Shape;1310;p164"/>
          <p:cNvGrpSpPr/>
          <p:nvPr/>
        </p:nvGrpSpPr>
        <p:grpSpPr>
          <a:xfrm>
            <a:off x="7779922" y="627494"/>
            <a:ext cx="3811284" cy="5938726"/>
            <a:chOff x="5836401" y="470632"/>
            <a:chExt cx="2859178" cy="4454156"/>
          </a:xfrm>
        </p:grpSpPr>
        <p:pic>
          <p:nvPicPr>
            <p:cNvPr id="1311" name="Google Shape;1311;p164"/>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312" name="Google Shape;1312;p164"/>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313" name="Google Shape;1313;p164"/>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oogle Shape;1318;p165">
            <a:extLst>
              <a:ext uri="{FF2B5EF4-FFF2-40B4-BE49-F238E27FC236}">
                <a16:creationId xmlns:a16="http://schemas.microsoft.com/office/drawing/2014/main" id="{8EBE047E-51F8-4DB2-9F68-B432C6F0097F}"/>
              </a:ext>
            </a:extLst>
          </p:cNvPr>
          <p:cNvPicPr preferRelativeResize="0"/>
          <p:nvPr/>
        </p:nvPicPr>
        <p:blipFill rotWithShape="1">
          <a:blip r:embed="rId2">
            <a:alphaModFix amt="46000"/>
          </a:blip>
          <a:srcRect/>
          <a:stretch/>
        </p:blipFill>
        <p:spPr>
          <a:xfrm>
            <a:off x="8951468" y="5758233"/>
            <a:ext cx="2602355" cy="1073633"/>
          </a:xfrm>
          <a:prstGeom prst="rect">
            <a:avLst/>
          </a:prstGeom>
          <a:noFill/>
          <a:ln>
            <a:noFill/>
          </a:ln>
        </p:spPr>
      </p:pic>
      <p:sp>
        <p:nvSpPr>
          <p:cNvPr id="10" name="Google Shape;1319;p165">
            <a:extLst>
              <a:ext uri="{FF2B5EF4-FFF2-40B4-BE49-F238E27FC236}">
                <a16:creationId xmlns:a16="http://schemas.microsoft.com/office/drawing/2014/main" id="{9B0C99F5-933C-482E-BCC0-1E83AE3A2B83}"/>
              </a:ext>
            </a:extLst>
          </p:cNvPr>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altLang="en-US" sz="3100" b="1" dirty="0">
                <a:solidFill>
                  <a:srgbClr val="205CA0"/>
                </a:solidFill>
                <a:latin typeface="Salesforce Sans"/>
                <a:ea typeface="Salesforce Sans"/>
                <a:cs typeface="Salesforce Sans"/>
                <a:sym typeface="Salesforce Sans"/>
              </a:rPr>
              <a:t>サードパーティ認証アプリケーション</a:t>
            </a:r>
            <a:endParaRPr sz="3100" b="1" dirty="0">
              <a:solidFill>
                <a:srgbClr val="205CA0"/>
              </a:solidFill>
              <a:latin typeface="Salesforce Sans"/>
              <a:ea typeface="Salesforce Sans"/>
              <a:cs typeface="Salesforce Sans"/>
              <a:sym typeface="Salesforce Sans"/>
            </a:endParaRPr>
          </a:p>
        </p:txBody>
      </p:sp>
      <p:sp>
        <p:nvSpPr>
          <p:cNvPr id="11" name="Google Shape;1320;p165">
            <a:extLst>
              <a:ext uri="{FF2B5EF4-FFF2-40B4-BE49-F238E27FC236}">
                <a16:creationId xmlns:a16="http://schemas.microsoft.com/office/drawing/2014/main" id="{0BE0DDBF-2E64-4349-88BC-1C69EFB92D90}"/>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12" name="Google Shape;1321;p165">
            <a:extLst>
              <a:ext uri="{FF2B5EF4-FFF2-40B4-BE49-F238E27FC236}">
                <a16:creationId xmlns:a16="http://schemas.microsoft.com/office/drawing/2014/main" id="{0C272B64-BCE7-4629-AF80-D540F344F65F}"/>
              </a:ext>
            </a:extLst>
          </p:cNvPr>
          <p:cNvSpPr txBox="1"/>
          <p:nvPr/>
        </p:nvSpPr>
        <p:spPr>
          <a:xfrm>
            <a:off x="463746" y="1184600"/>
            <a:ext cx="7846241" cy="1171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altLang="ja-JP" sz="1900" dirty="0">
                <a:latin typeface="Salesforce Sans"/>
                <a:ea typeface="Salesforce Sans"/>
                <a:cs typeface="Salesforce Sans"/>
                <a:sym typeface="Salesforce Sans"/>
              </a:rPr>
              <a:t>Salesforce </a:t>
            </a:r>
            <a:r>
              <a:rPr lang="ja-JP" altLang="en-US" sz="1900" dirty="0">
                <a:latin typeface="Salesforce Sans"/>
                <a:ea typeface="Salesforce Sans"/>
                <a:cs typeface="Salesforce Sans"/>
                <a:sym typeface="Salesforce Sans"/>
              </a:rPr>
              <a:t>は、</a:t>
            </a:r>
            <a:r>
              <a:rPr lang="en-US" altLang="ja-JP" sz="1900" dirty="0">
                <a:latin typeface="Salesforce Sans"/>
                <a:ea typeface="Salesforce Sans"/>
                <a:cs typeface="Salesforce Sans"/>
                <a:sym typeface="Salesforce Sans"/>
              </a:rPr>
              <a:t>OATH </a:t>
            </a:r>
            <a:r>
              <a:rPr lang="ja-JP" altLang="en-US" sz="1900" dirty="0">
                <a:latin typeface="Salesforce Sans"/>
                <a:ea typeface="Salesforce Sans"/>
                <a:cs typeface="Salesforce Sans"/>
                <a:sym typeface="Salesforce Sans"/>
              </a:rPr>
              <a:t>タイムベースドワンタイムパスワード </a:t>
            </a:r>
            <a:r>
              <a:rPr lang="en-US" altLang="ja-JP" sz="1900" dirty="0">
                <a:latin typeface="Salesforce Sans"/>
                <a:ea typeface="Salesforce Sans"/>
                <a:cs typeface="Salesforce Sans"/>
                <a:sym typeface="Salesforce Sans"/>
              </a:rPr>
              <a:t>(TOTP) </a:t>
            </a:r>
            <a:r>
              <a:rPr lang="ja-JP" altLang="en-US" sz="1900" dirty="0">
                <a:latin typeface="Salesforce Sans"/>
                <a:ea typeface="Salesforce Sans"/>
                <a:cs typeface="Salesforce Sans"/>
                <a:sym typeface="Salesforce Sans"/>
              </a:rPr>
              <a:t>アルゴリズム</a:t>
            </a:r>
            <a:r>
              <a:rPr lang="en-US" sz="2100" dirty="0">
                <a:latin typeface="Salesforce Sans"/>
                <a:ea typeface="Salesforce Sans"/>
                <a:cs typeface="Salesforce Sans"/>
                <a:sym typeface="Salesforce Sans"/>
              </a:rPr>
              <a:t> </a:t>
            </a:r>
            <a:r>
              <a:rPr lang="en-US" sz="1600" dirty="0">
                <a:latin typeface="Salesforce Sans"/>
                <a:ea typeface="Salesforce Sans"/>
                <a:cs typeface="Salesforce Sans"/>
                <a:sym typeface="Salesforce Sans"/>
              </a:rPr>
              <a:t>(</a:t>
            </a:r>
            <a:r>
              <a:rPr lang="en-US" sz="1600" u="sng" dirty="0">
                <a:solidFill>
                  <a:srgbClr val="1155CC"/>
                </a:solid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RFC 6238</a:t>
            </a:r>
            <a:r>
              <a:rPr lang="ja-JP" altLang="en-US" sz="1600" dirty="0">
                <a:latin typeface="Salesforce Sans"/>
                <a:ea typeface="Salesforce Sans"/>
                <a:cs typeface="Salesforce Sans"/>
                <a:sym typeface="Salesforce Sans"/>
              </a:rPr>
              <a:t> 準拠</a:t>
            </a:r>
            <a:r>
              <a:rPr lang="en-US" sz="1600" dirty="0">
                <a:latin typeface="Salesforce Sans"/>
                <a:ea typeface="Salesforce Sans"/>
                <a:cs typeface="Salesforce Sans"/>
                <a:sym typeface="Salesforce Sans"/>
              </a:rPr>
              <a:t>) </a:t>
            </a:r>
            <a:r>
              <a:rPr lang="ja-JP" altLang="en-US" sz="1900" dirty="0">
                <a:latin typeface="Salesforce Sans"/>
                <a:ea typeface="Salesforce Sans"/>
                <a:cs typeface="Salesforce Sans"/>
                <a:sym typeface="Salesforce Sans"/>
              </a:rPr>
              <a:t>に基づいて一時コードを生成する認証アプリケーションをサポートしている</a:t>
            </a:r>
            <a:endParaRPr sz="1900" dirty="0">
              <a:latin typeface="Salesforce Sans"/>
              <a:ea typeface="Salesforce Sans"/>
              <a:cs typeface="Salesforce Sans"/>
              <a:sym typeface="Salesforce Sans"/>
            </a:endParaRPr>
          </a:p>
        </p:txBody>
      </p:sp>
      <p:pic>
        <p:nvPicPr>
          <p:cNvPr id="13" name="Google Shape;1322;p165">
            <a:extLst>
              <a:ext uri="{FF2B5EF4-FFF2-40B4-BE49-F238E27FC236}">
                <a16:creationId xmlns:a16="http://schemas.microsoft.com/office/drawing/2014/main" id="{2E8D6C95-5AAB-454C-9408-362E3CB0A462}"/>
              </a:ext>
            </a:extLst>
          </p:cNvPr>
          <p:cNvPicPr preferRelativeResize="0"/>
          <p:nvPr/>
        </p:nvPicPr>
        <p:blipFill>
          <a:blip r:embed="rId4">
            <a:alphaModFix/>
          </a:blip>
          <a:stretch>
            <a:fillRect/>
          </a:stretch>
        </p:blipFill>
        <p:spPr>
          <a:xfrm>
            <a:off x="4298085" y="5596128"/>
            <a:ext cx="731329" cy="731329"/>
          </a:xfrm>
          <a:prstGeom prst="rect">
            <a:avLst/>
          </a:prstGeom>
          <a:noFill/>
          <a:ln>
            <a:noFill/>
          </a:ln>
        </p:spPr>
      </p:pic>
      <p:pic>
        <p:nvPicPr>
          <p:cNvPr id="14" name="Google Shape;1323;p165">
            <a:extLst>
              <a:ext uri="{FF2B5EF4-FFF2-40B4-BE49-F238E27FC236}">
                <a16:creationId xmlns:a16="http://schemas.microsoft.com/office/drawing/2014/main" id="{6020F174-E766-4CB4-828A-33885E73E6FA}"/>
              </a:ext>
            </a:extLst>
          </p:cNvPr>
          <p:cNvPicPr preferRelativeResize="0"/>
          <p:nvPr/>
        </p:nvPicPr>
        <p:blipFill>
          <a:blip r:embed="rId5">
            <a:alphaModFix/>
          </a:blip>
          <a:stretch>
            <a:fillRect/>
          </a:stretch>
        </p:blipFill>
        <p:spPr>
          <a:xfrm>
            <a:off x="2989939" y="5593583"/>
            <a:ext cx="624305" cy="731330"/>
          </a:xfrm>
          <a:prstGeom prst="rect">
            <a:avLst/>
          </a:prstGeom>
          <a:noFill/>
          <a:ln>
            <a:noFill/>
          </a:ln>
        </p:spPr>
      </p:pic>
      <p:pic>
        <p:nvPicPr>
          <p:cNvPr id="15" name="Google Shape;1324;p165">
            <a:extLst>
              <a:ext uri="{FF2B5EF4-FFF2-40B4-BE49-F238E27FC236}">
                <a16:creationId xmlns:a16="http://schemas.microsoft.com/office/drawing/2014/main" id="{4C19702D-5D0C-4DFC-8BD2-83CC174E1791}"/>
              </a:ext>
            </a:extLst>
          </p:cNvPr>
          <p:cNvPicPr preferRelativeResize="0"/>
          <p:nvPr/>
        </p:nvPicPr>
        <p:blipFill rotWithShape="1">
          <a:blip r:embed="rId6">
            <a:alphaModFix/>
          </a:blip>
          <a:srcRect t="8465" b="8457"/>
          <a:stretch/>
        </p:blipFill>
        <p:spPr>
          <a:xfrm>
            <a:off x="1647832" y="5593566"/>
            <a:ext cx="753491" cy="731520"/>
          </a:xfrm>
          <a:prstGeom prst="rect">
            <a:avLst/>
          </a:prstGeom>
          <a:noFill/>
          <a:ln>
            <a:noFill/>
          </a:ln>
        </p:spPr>
      </p:pic>
      <p:sp>
        <p:nvSpPr>
          <p:cNvPr id="16" name="Google Shape;1325;p165">
            <a:extLst>
              <a:ext uri="{FF2B5EF4-FFF2-40B4-BE49-F238E27FC236}">
                <a16:creationId xmlns:a16="http://schemas.microsoft.com/office/drawing/2014/main" id="{A72494DF-351D-4BCF-B26A-76F3BAABEB22}"/>
              </a:ext>
            </a:extLst>
          </p:cNvPr>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Salesforce Sans"/>
                <a:ea typeface="Salesforce Sans"/>
                <a:cs typeface="Salesforce Sans"/>
                <a:sym typeface="Salesforce Sans"/>
              </a:rPr>
              <a:t>Google Authenticator</a:t>
            </a:r>
            <a:endParaRPr sz="1900" dirty="0">
              <a:latin typeface="Salesforce Sans"/>
              <a:ea typeface="Salesforce Sans"/>
              <a:cs typeface="Salesforce Sans"/>
              <a:sym typeface="Salesforce Sans"/>
            </a:endParaRPr>
          </a:p>
        </p:txBody>
      </p:sp>
      <p:sp>
        <p:nvSpPr>
          <p:cNvPr id="17" name="Google Shape;1326;p165">
            <a:extLst>
              <a:ext uri="{FF2B5EF4-FFF2-40B4-BE49-F238E27FC236}">
                <a16:creationId xmlns:a16="http://schemas.microsoft.com/office/drawing/2014/main" id="{AA5F212F-EB0B-4113-ACB6-42ADFE0F0AF7}"/>
              </a:ext>
            </a:extLst>
          </p:cNvPr>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Salesforce Sans"/>
                <a:ea typeface="Salesforce Sans"/>
                <a:cs typeface="Salesforce Sans"/>
                <a:sym typeface="Salesforce Sans"/>
              </a:rPr>
              <a:t>Microsoft Authenticator</a:t>
            </a:r>
            <a:endParaRPr sz="1900" dirty="0"/>
          </a:p>
        </p:txBody>
      </p:sp>
      <p:sp>
        <p:nvSpPr>
          <p:cNvPr id="18" name="Google Shape;1327;p165">
            <a:extLst>
              <a:ext uri="{FF2B5EF4-FFF2-40B4-BE49-F238E27FC236}">
                <a16:creationId xmlns:a16="http://schemas.microsoft.com/office/drawing/2014/main" id="{576D6615-46CD-44BF-902B-BBB233570F8F}"/>
              </a:ext>
            </a:extLst>
          </p:cNvPr>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Authy</a:t>
            </a:r>
            <a:endParaRPr sz="1900"/>
          </a:p>
        </p:txBody>
      </p:sp>
      <p:sp>
        <p:nvSpPr>
          <p:cNvPr id="19" name="Google Shape;1328;p165">
            <a:extLst>
              <a:ext uri="{FF2B5EF4-FFF2-40B4-BE49-F238E27FC236}">
                <a16:creationId xmlns:a16="http://schemas.microsoft.com/office/drawing/2014/main" id="{B382DCE0-C646-45AB-B0FA-BC709173EFB8}"/>
              </a:ext>
            </a:extLst>
          </p:cNvPr>
          <p:cNvSpPr txBox="1"/>
          <p:nvPr/>
        </p:nvSpPr>
        <p:spPr>
          <a:xfrm>
            <a:off x="213252" y="4216967"/>
            <a:ext cx="6388515" cy="577500"/>
          </a:xfrm>
          <a:prstGeom prst="rect">
            <a:avLst/>
          </a:prstGeom>
          <a:noFill/>
          <a:ln>
            <a:noFill/>
          </a:ln>
        </p:spPr>
        <p:txBody>
          <a:bodyPr spcFirstLastPara="1" wrap="square" lIns="121875" tIns="121875" rIns="121875" bIns="121875" anchor="t" anchorCtr="0">
            <a:noAutofit/>
          </a:bodyPr>
          <a:lstStyle/>
          <a:p>
            <a:pPr marL="0" lvl="0" indent="0" algn="ctr" rtl="0">
              <a:lnSpc>
                <a:spcPct val="115000"/>
              </a:lnSpc>
              <a:spcBef>
                <a:spcPts val="0"/>
              </a:spcBef>
              <a:spcAft>
                <a:spcPts val="0"/>
              </a:spcAft>
              <a:buNone/>
            </a:pPr>
            <a:r>
              <a:rPr lang="ja-JP" altLang="en-US" sz="2400" b="1" dirty="0">
                <a:solidFill>
                  <a:schemeClr val="dk1"/>
                </a:solidFill>
                <a:latin typeface="Salesforce Sans"/>
                <a:ea typeface="Salesforce Sans"/>
                <a:cs typeface="Salesforce Sans"/>
                <a:sym typeface="Salesforce Sans"/>
              </a:rPr>
              <a:t>広く利用されているアプリケーション</a:t>
            </a:r>
            <a:endParaRPr sz="1900" dirty="0"/>
          </a:p>
        </p:txBody>
      </p:sp>
      <p:pic>
        <p:nvPicPr>
          <p:cNvPr id="20" name="Google Shape;1329;p165">
            <a:extLst>
              <a:ext uri="{FF2B5EF4-FFF2-40B4-BE49-F238E27FC236}">
                <a16:creationId xmlns:a16="http://schemas.microsoft.com/office/drawing/2014/main" id="{ED4F5DD5-5A9F-47B2-A6C8-FA1EED7DB837}"/>
              </a:ext>
            </a:extLst>
          </p:cNvPr>
          <p:cNvPicPr preferRelativeResize="0"/>
          <p:nvPr/>
        </p:nvPicPr>
        <p:blipFill rotWithShape="1">
          <a:blip r:embed="rId7">
            <a:alphaModFix/>
          </a:blip>
          <a:srcRect b="4689"/>
          <a:stretch/>
        </p:blipFill>
        <p:spPr>
          <a:xfrm flipH="1">
            <a:off x="8834098" y="3677800"/>
            <a:ext cx="2337092" cy="3180201"/>
          </a:xfrm>
          <a:prstGeom prst="rect">
            <a:avLst/>
          </a:prstGeom>
          <a:noFill/>
          <a:ln>
            <a:noFill/>
          </a:ln>
        </p:spPr>
      </p:pic>
      <p:sp>
        <p:nvSpPr>
          <p:cNvPr id="21" name="Google Shape;1330;p165">
            <a:extLst>
              <a:ext uri="{FF2B5EF4-FFF2-40B4-BE49-F238E27FC236}">
                <a16:creationId xmlns:a16="http://schemas.microsoft.com/office/drawing/2014/main" id="{30F45DED-52C4-481A-A6CB-BACA08434187}"/>
              </a:ext>
            </a:extLst>
          </p:cNvPr>
          <p:cNvSpPr txBox="1"/>
          <p:nvPr/>
        </p:nvSpPr>
        <p:spPr>
          <a:xfrm>
            <a:off x="463746" y="2417998"/>
            <a:ext cx="8121000" cy="916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ja-JP" altLang="en-US" sz="1900" dirty="0">
                <a:latin typeface="Salesforce Sans"/>
                <a:ea typeface="Salesforce Sans"/>
                <a:cs typeface="Salesforce Sans"/>
                <a:sym typeface="Salesforce Sans"/>
              </a:rPr>
              <a:t>このタイプの検証メソッドを使用してログインするには、アプリケーションからコードを取得し、</a:t>
            </a:r>
            <a:r>
              <a:rPr lang="en-US" altLang="ja-JP" sz="1900" dirty="0">
                <a:latin typeface="Salesforce Sans"/>
                <a:ea typeface="Salesforce Sans"/>
                <a:cs typeface="Salesforce Sans"/>
                <a:sym typeface="Salesforce Sans"/>
              </a:rPr>
              <a:t>Salesforce </a:t>
            </a:r>
            <a:r>
              <a:rPr lang="ja-JP" altLang="en-US" sz="1900" dirty="0">
                <a:latin typeface="Salesforce Sans"/>
                <a:ea typeface="Salesforce Sans"/>
                <a:cs typeface="Salesforce Sans"/>
                <a:sym typeface="Salesforce Sans"/>
              </a:rPr>
              <a:t>ログインプロセスでそのコードを入力する</a:t>
            </a:r>
            <a:endParaRPr sz="1900" dirty="0">
              <a:latin typeface="Salesforce Sans"/>
              <a:ea typeface="Salesforce Sans"/>
              <a:cs typeface="Salesforce Sans"/>
              <a:sym typeface="Salesforce Sans"/>
            </a:endParaRPr>
          </a:p>
        </p:txBody>
      </p:sp>
      <p:sp>
        <p:nvSpPr>
          <p:cNvPr id="22" name="Google Shape;1331;p165">
            <a:extLst>
              <a:ext uri="{FF2B5EF4-FFF2-40B4-BE49-F238E27FC236}">
                <a16:creationId xmlns:a16="http://schemas.microsoft.com/office/drawing/2014/main" id="{92D5FCDC-D4E1-4467-BF06-8B34F2C11C38}"/>
              </a:ext>
            </a:extLst>
          </p:cNvPr>
          <p:cNvSpPr txBox="1"/>
          <p:nvPr/>
        </p:nvSpPr>
        <p:spPr>
          <a:xfrm>
            <a:off x="463175" y="3689754"/>
            <a:ext cx="8121000" cy="577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altLang="ja-JP" sz="1900" dirty="0">
                <a:latin typeface="Salesforce Sans"/>
                <a:ea typeface="Salesforce Sans"/>
                <a:cs typeface="Salesforce Sans"/>
                <a:sym typeface="Salesforce Sans"/>
              </a:rPr>
              <a:t>TOTP </a:t>
            </a:r>
            <a:r>
              <a:rPr lang="ja-JP" altLang="en-US" sz="1900" dirty="0">
                <a:latin typeface="Salesforce Sans"/>
                <a:ea typeface="Salesforce Sans"/>
                <a:cs typeface="Salesforce Sans"/>
                <a:sym typeface="Salesforce Sans"/>
              </a:rPr>
              <a:t>アプリケーションにはデータやインターネット接続は不要</a:t>
            </a:r>
            <a:endParaRPr sz="1900" dirty="0">
              <a:latin typeface="Salesforce Sans"/>
              <a:ea typeface="Salesforce Sans"/>
              <a:cs typeface="Salesforce Sans"/>
              <a:sym typeface="Salesforce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35"/>
        <p:cNvGrpSpPr/>
        <p:nvPr/>
      </p:nvGrpSpPr>
      <p:grpSpPr>
        <a:xfrm>
          <a:off x="0" y="0"/>
          <a:ext cx="0" cy="0"/>
          <a:chOff x="0" y="0"/>
          <a:chExt cx="0" cy="0"/>
        </a:xfrm>
      </p:grpSpPr>
      <p:sp>
        <p:nvSpPr>
          <p:cNvPr id="1336" name="Google Shape;1336;p166"/>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337" name="Google Shape;1337;p166"/>
          <p:cNvSpPr txBox="1"/>
          <p:nvPr/>
        </p:nvSpPr>
        <p:spPr>
          <a:xfrm>
            <a:off x="571483" y="2081267"/>
            <a:ext cx="6015899" cy="1554900"/>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ja-JP" sz="1600" dirty="0">
                <a:solidFill>
                  <a:schemeClr val="accent2"/>
                </a:solidFill>
                <a:latin typeface="Salesforce Sans"/>
                <a:ea typeface="Salesforce Sans"/>
                <a:cs typeface="Salesforce Sans"/>
                <a:sym typeface="Salesforce Sans"/>
              </a:rPr>
              <a:t>そのまま使用できる - ソフトウェアのインストールが不要</a:t>
            </a:r>
          </a:p>
          <a:p>
            <a:pPr marL="609600" lvl="0" indent="-406400" algn="l" rtl="0">
              <a:spcBef>
                <a:spcPts val="700"/>
              </a:spcBef>
              <a:spcAft>
                <a:spcPts val="0"/>
              </a:spcAft>
              <a:buClr>
                <a:schemeClr val="accent2"/>
              </a:buClr>
              <a:buSzPts val="1600"/>
              <a:buFont typeface="Salesforce Sans"/>
              <a:buChar char="●"/>
            </a:pPr>
            <a:r>
              <a:rPr lang="ja-JP" sz="1600" dirty="0">
                <a:solidFill>
                  <a:schemeClr val="accent2"/>
                </a:solidFill>
                <a:latin typeface="Salesforce Sans"/>
                <a:ea typeface="Salesforce Sans"/>
                <a:cs typeface="Salesforce Sans"/>
                <a:sym typeface="Salesforce Sans"/>
              </a:rPr>
              <a:t>ユーザのアカウント一意の強力な公開鍵暗号化</a:t>
            </a:r>
          </a:p>
          <a:p>
            <a:pPr marL="609600" lvl="0" indent="-406400" algn="l" rtl="0">
              <a:spcBef>
                <a:spcPts val="700"/>
              </a:spcBef>
              <a:spcAft>
                <a:spcPts val="0"/>
              </a:spcAft>
              <a:buClr>
                <a:schemeClr val="accent2"/>
              </a:buClr>
              <a:buSzPts val="1600"/>
              <a:buFont typeface="Salesforce Sans"/>
              <a:buChar char="●"/>
            </a:pPr>
            <a:r>
              <a:rPr lang="ja-JP" sz="1600" dirty="0">
                <a:solidFill>
                  <a:schemeClr val="accent2"/>
                </a:solidFill>
                <a:latin typeface="Salesforce Sans"/>
                <a:ea typeface="Salesforce Sans"/>
                <a:cs typeface="Salesforce Sans"/>
                <a:sym typeface="Salesforce Sans"/>
              </a:rPr>
              <a:t>マルウェアや中間者 (man-in-the-middle) 攻撃を防御</a:t>
            </a:r>
          </a:p>
          <a:p>
            <a:pPr marL="609600" lvl="0" indent="0" algn="l" rtl="0">
              <a:spcBef>
                <a:spcPts val="700"/>
              </a:spcBef>
              <a:spcAft>
                <a:spcPts val="0"/>
              </a:spcAft>
              <a:buNone/>
            </a:pPr>
            <a:endParaRPr sz="1900" dirty="0">
              <a:solidFill>
                <a:schemeClr val="accent2"/>
              </a:solidFill>
              <a:latin typeface="Salesforce Sans"/>
              <a:ea typeface="Salesforce Sans"/>
              <a:cs typeface="Salesforce Sans"/>
              <a:sym typeface="Salesforce Sans"/>
            </a:endParaRPr>
          </a:p>
        </p:txBody>
      </p:sp>
      <p:sp>
        <p:nvSpPr>
          <p:cNvPr id="1338" name="Google Shape;1338;p166"/>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100" b="1">
                <a:solidFill>
                  <a:srgbClr val="205CA0"/>
                </a:solidFill>
                <a:latin typeface="Salesforce Sans"/>
                <a:ea typeface="Salesforce Sans"/>
                <a:cs typeface="Salesforce Sans"/>
                <a:sym typeface="Salesforce Sans"/>
              </a:rPr>
              <a:t>セキュリティキー</a:t>
            </a:r>
          </a:p>
        </p:txBody>
      </p:sp>
      <p:sp>
        <p:nvSpPr>
          <p:cNvPr id="1339" name="Google Shape;1339;p166"/>
          <p:cNvSpPr/>
          <p:nvPr/>
        </p:nvSpPr>
        <p:spPr>
          <a:xfrm>
            <a:off x="7076257" y="1274767"/>
            <a:ext cx="4530300" cy="4341300"/>
          </a:xfrm>
          <a:prstGeom prst="rect">
            <a:avLst/>
          </a:prstGeom>
          <a:solidFill>
            <a:schemeClr val="dk2"/>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340" name="Google Shape;1340;p166"/>
          <p:cNvSpPr txBox="1"/>
          <p:nvPr/>
        </p:nvSpPr>
        <p:spPr>
          <a:xfrm>
            <a:off x="7325625" y="3997200"/>
            <a:ext cx="4128000" cy="14472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ja-JP" sz="1600" b="1">
                <a:solidFill>
                  <a:srgbClr val="FFFFFF"/>
                </a:solidFill>
                <a:latin typeface="Salesforce Sans"/>
                <a:ea typeface="Salesforce Sans"/>
                <a:cs typeface="Salesforce Sans"/>
                <a:sym typeface="Salesforce Sans"/>
              </a:rPr>
              <a:t>セキュリティキーをサポートしている製品:</a:t>
            </a:r>
          </a:p>
          <a:p>
            <a:pPr marL="609600" lvl="0" indent="-400050" algn="l" rtl="0">
              <a:spcBef>
                <a:spcPts val="500"/>
              </a:spcBef>
              <a:spcAft>
                <a:spcPts val="0"/>
              </a:spcAft>
              <a:buClr>
                <a:srgbClr val="FFFFFF"/>
              </a:buClr>
              <a:buSzPts val="1500"/>
              <a:buFont typeface="Salesforce Sans"/>
              <a:buChar char="●"/>
            </a:pPr>
            <a:r>
              <a:rPr lang="ja-JP" sz="1500">
                <a:solidFill>
                  <a:srgbClr val="FFFFFF"/>
                </a:solidFill>
                <a:latin typeface="Salesforce Sans"/>
                <a:ea typeface="Salesforce Sans"/>
                <a:cs typeface="Salesforce Sans"/>
                <a:sym typeface="Salesforce Sans"/>
              </a:rPr>
              <a:t>Salesforce Platform を基盤とする製品*</a:t>
            </a:r>
          </a:p>
          <a:p>
            <a:pPr marL="609600" lvl="0" indent="-400050" algn="l" rtl="0">
              <a:lnSpc>
                <a:spcPct val="100000"/>
              </a:lnSpc>
              <a:spcBef>
                <a:spcPts val="700"/>
              </a:spcBef>
              <a:spcAft>
                <a:spcPts val="0"/>
              </a:spcAft>
              <a:buClr>
                <a:srgbClr val="FFFFFF"/>
              </a:buClr>
              <a:buSzPts val="1500"/>
              <a:buFont typeface="Salesforce Sans"/>
              <a:buChar char="●"/>
            </a:pPr>
            <a:r>
              <a:rPr lang="ja-JP" sz="1500">
                <a:solidFill>
                  <a:srgbClr val="FFFFFF"/>
                </a:solidFill>
                <a:latin typeface="Salesforce Sans"/>
                <a:ea typeface="Salesforce Sans"/>
                <a:cs typeface="Salesforce Sans"/>
                <a:sym typeface="Salesforce Sans"/>
              </a:rPr>
              <a:t>B2C Commerce Cloud</a:t>
            </a:r>
          </a:p>
          <a:p>
            <a:pPr marL="609600" lvl="0" indent="-400050" algn="l" rtl="0">
              <a:lnSpc>
                <a:spcPct val="100000"/>
              </a:lnSpc>
              <a:spcBef>
                <a:spcPts val="700"/>
              </a:spcBef>
              <a:spcAft>
                <a:spcPts val="0"/>
              </a:spcAft>
              <a:buClr>
                <a:srgbClr val="FFFFFF"/>
              </a:buClr>
              <a:buSzPts val="1500"/>
              <a:buFont typeface="Salesforce Sans"/>
              <a:buChar char="●"/>
            </a:pPr>
            <a:r>
              <a:rPr lang="ja-JP" sz="1500">
                <a:solidFill>
                  <a:srgbClr val="FFFFFF"/>
                </a:solidFill>
                <a:latin typeface="Salesforce Sans"/>
                <a:ea typeface="Salesforce Sans"/>
                <a:cs typeface="Salesforce Sans"/>
                <a:sym typeface="Salesforce Sans"/>
              </a:rPr>
              <a:t>Marketing Cloud</a:t>
            </a:r>
            <a:r>
              <a:rPr lang="ja-JP" sz="1300">
                <a:solidFill>
                  <a:srgbClr val="FFFFFF"/>
                </a:solidFill>
                <a:latin typeface="Salesforce Sans"/>
                <a:ea typeface="Salesforce Sans"/>
                <a:cs typeface="Salesforce Sans"/>
                <a:sym typeface="Salesforce Sans"/>
              </a:rPr>
              <a:t> - </a:t>
            </a:r>
            <a:r>
              <a:rPr lang="ja-JP" sz="1500">
                <a:solidFill>
                  <a:srgbClr val="FFFFFF"/>
                </a:solidFill>
                <a:latin typeface="Salesforce Sans"/>
                <a:ea typeface="Salesforce Sans"/>
                <a:cs typeface="Salesforce Sans"/>
                <a:sym typeface="Salesforce Sans"/>
              </a:rPr>
              <a:t>メール、モバイル、ジャーニー</a:t>
            </a: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41" name="Google Shape;1341;p166"/>
          <p:cNvSpPr txBox="1"/>
          <p:nvPr/>
        </p:nvSpPr>
        <p:spPr>
          <a:xfrm>
            <a:off x="572883" y="3427954"/>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ja-JP" sz="1900" b="1" dirty="0">
                <a:solidFill>
                  <a:schemeClr val="dk1"/>
                </a:solidFill>
                <a:latin typeface="Salesforce Sans"/>
                <a:ea typeface="Salesforce Sans"/>
                <a:cs typeface="Salesforce Sans"/>
                <a:sym typeface="Salesforce Sans"/>
              </a:rPr>
              <a:t>セキュリティキーを使用したログインは簡単</a:t>
            </a:r>
          </a:p>
          <a:p>
            <a:pPr marL="609600" lvl="0" indent="-406400" algn="l" rtl="0">
              <a:lnSpc>
                <a:spcPct val="100000"/>
              </a:lnSpc>
              <a:spcBef>
                <a:spcPts val="700"/>
              </a:spcBef>
              <a:spcAft>
                <a:spcPts val="0"/>
              </a:spcAft>
              <a:buClr>
                <a:schemeClr val="accent2"/>
              </a:buClr>
              <a:buSzPts val="1600"/>
              <a:buFont typeface="Salesforce Sans"/>
              <a:buChar char="●"/>
            </a:pPr>
            <a:r>
              <a:rPr lang="ja-JP" sz="1600" dirty="0">
                <a:solidFill>
                  <a:schemeClr val="accent2"/>
                </a:solidFill>
                <a:latin typeface="Salesforce Sans"/>
                <a:ea typeface="Salesforce Sans"/>
                <a:cs typeface="Salesforce Sans"/>
                <a:sym typeface="Salesforce Sans"/>
              </a:rPr>
              <a:t>セキュリティキーを PC に接続</a:t>
            </a:r>
          </a:p>
          <a:p>
            <a:pPr marL="609600" lvl="0" indent="-406400" algn="l" rtl="0">
              <a:lnSpc>
                <a:spcPct val="100000"/>
              </a:lnSpc>
              <a:spcBef>
                <a:spcPts val="700"/>
              </a:spcBef>
              <a:spcAft>
                <a:spcPts val="700"/>
              </a:spcAft>
              <a:buClr>
                <a:schemeClr val="accent2"/>
              </a:buClr>
              <a:buSzPts val="1600"/>
              <a:buFont typeface="Salesforce Sans"/>
              <a:buChar char="●"/>
            </a:pPr>
            <a:r>
              <a:rPr lang="ja-JP" sz="1600" dirty="0">
                <a:solidFill>
                  <a:schemeClr val="accent2"/>
                </a:solidFill>
                <a:latin typeface="Salesforce Sans"/>
                <a:ea typeface="Salesforce Sans"/>
                <a:cs typeface="Salesforce Sans"/>
                <a:sym typeface="Salesforce Sans"/>
              </a:rPr>
              <a:t>キーのボタンを押して身元を確認</a:t>
            </a:r>
          </a:p>
        </p:txBody>
      </p:sp>
      <p:sp>
        <p:nvSpPr>
          <p:cNvPr id="1342" name="Google Shape;1342;p166"/>
          <p:cNvSpPr txBox="1"/>
          <p:nvPr/>
        </p:nvSpPr>
        <p:spPr>
          <a:xfrm>
            <a:off x="572884" y="4788421"/>
            <a:ext cx="621270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ja-JP" sz="1600" dirty="0">
                <a:latin typeface="Salesforce Sans"/>
                <a:ea typeface="Salesforce Sans"/>
                <a:cs typeface="Salesforce Sans"/>
                <a:sym typeface="Salesforce Sans"/>
              </a:rPr>
              <a:t>Yubico の YubiKey や Google の Titan Key など、</a:t>
            </a:r>
            <a:r>
              <a:rPr lang="ja-JP" sz="1600" dirty="0">
                <a:solidFill>
                  <a:schemeClr val="hlink"/>
                </a:solidFill>
                <a:uFill>
                  <a:noFill/>
                </a:uFill>
                <a:latin typeface="Salesforce Sans"/>
                <a:ea typeface="Salesforce Sans"/>
                <a:cs typeface="Salesforce Sans"/>
                <a:sym typeface="Salesforce Sans"/>
                <a:hlinkClick r:id="rId3"/>
              </a:rPr>
              <a:t>FIDO U2F</a:t>
            </a:r>
            <a:r>
              <a:rPr lang="ja-JP" sz="1600" dirty="0">
                <a:solidFill>
                  <a:schemeClr val="accent2"/>
                </a:solidFill>
                <a:latin typeface="Salesforce Sans"/>
                <a:ea typeface="Salesforce Sans"/>
                <a:cs typeface="Salesforce Sans"/>
                <a:sym typeface="Salesforce Sans"/>
              </a:rPr>
              <a:t> または </a:t>
            </a:r>
            <a:r>
              <a:rPr lang="ja-JP" sz="1600" dirty="0">
                <a:solidFill>
                  <a:schemeClr val="hlink"/>
                </a:solidFill>
                <a:uFill>
                  <a:noFill/>
                </a:uFill>
                <a:latin typeface="Salesforce Sans"/>
                <a:ea typeface="Salesforce Sans"/>
                <a:cs typeface="Salesforce Sans"/>
                <a:sym typeface="Salesforce Sans"/>
                <a:hlinkClick r:id="rId4"/>
              </a:rPr>
              <a:t>WebAuthn (FIDO2)</a:t>
            </a:r>
            <a:r>
              <a:rPr lang="ja-JP" sz="1600" dirty="0">
                <a:solidFill>
                  <a:schemeClr val="accent2"/>
                </a:solidFill>
                <a:latin typeface="Salesforce Sans"/>
                <a:ea typeface="Salesforce Sans"/>
                <a:cs typeface="Salesforce Sans"/>
                <a:sym typeface="Salesforce Sans"/>
              </a:rPr>
              <a:t> </a:t>
            </a:r>
            <a:r>
              <a:rPr lang="ja-JP" sz="1600" dirty="0">
                <a:latin typeface="Salesforce Sans"/>
                <a:ea typeface="Salesforce Sans"/>
                <a:cs typeface="Salesforce Sans"/>
                <a:sym typeface="Salesforce Sans"/>
              </a:rPr>
              <a:t>標準に適合するセキュリティキーを使用してください。</a:t>
            </a:r>
            <a:r>
              <a:rPr lang="ja-JP" sz="1600" b="1" dirty="0">
                <a:solidFill>
                  <a:srgbClr val="59575C"/>
                </a:solidFill>
                <a:latin typeface="Salesforce Sans"/>
                <a:ea typeface="Salesforce Sans"/>
                <a:cs typeface="Salesforce Sans"/>
                <a:sym typeface="Salesforce Sans"/>
              </a:rPr>
              <a:t> </a:t>
            </a:r>
          </a:p>
          <a:p>
            <a:pPr marL="0" lvl="0" indent="0" algn="l" rtl="0">
              <a:spcBef>
                <a:spcPts val="11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pic>
        <p:nvPicPr>
          <p:cNvPr id="1343" name="Google Shape;1343;p166"/>
          <p:cNvPicPr preferRelativeResize="0"/>
          <p:nvPr/>
        </p:nvPicPr>
        <p:blipFill>
          <a:blip r:embed="rId5">
            <a:alphaModFix/>
          </a:blip>
          <a:stretch>
            <a:fillRect/>
          </a:stretch>
        </p:blipFill>
        <p:spPr>
          <a:xfrm>
            <a:off x="9970937" y="633433"/>
            <a:ext cx="2022472" cy="1255140"/>
          </a:xfrm>
          <a:prstGeom prst="rect">
            <a:avLst/>
          </a:prstGeom>
          <a:noFill/>
          <a:ln>
            <a:noFill/>
          </a:ln>
          <a:effectLst>
            <a:outerShdw blurRad="57150" dist="19050" dir="5400000" algn="bl" rotWithShape="0">
              <a:srgbClr val="000000">
                <a:alpha val="50000"/>
              </a:srgbClr>
            </a:outerShdw>
          </a:effectLst>
        </p:spPr>
      </p:pic>
      <p:sp>
        <p:nvSpPr>
          <p:cNvPr id="1344" name="Google Shape;1344;p166"/>
          <p:cNvSpPr txBox="1"/>
          <p:nvPr/>
        </p:nvSpPr>
        <p:spPr>
          <a:xfrm>
            <a:off x="7325625" y="1563458"/>
            <a:ext cx="4128000" cy="22221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ja-JP" sz="1600" b="1" dirty="0">
                <a:solidFill>
                  <a:srgbClr val="FFFFFF"/>
                </a:solidFill>
                <a:latin typeface="Salesforce Sans"/>
                <a:ea typeface="Salesforce Sans"/>
                <a:cs typeface="Salesforce Sans"/>
                <a:sym typeface="Salesforce Sans"/>
              </a:rPr>
              <a:t>サポートされるフォームファクタ: </a:t>
            </a:r>
            <a:r>
              <a:rPr lang="ja-JP" sz="1600" dirty="0">
                <a:solidFill>
                  <a:srgbClr val="FFFFFF"/>
                </a:solidFill>
                <a:latin typeface="Salesforce Sans"/>
                <a:ea typeface="Salesforce Sans"/>
                <a:cs typeface="Salesforce Sans"/>
                <a:sym typeface="Salesforce Sans"/>
              </a:rPr>
              <a:t> </a:t>
            </a:r>
          </a:p>
          <a:p>
            <a:pPr marL="304800" lvl="0" indent="0" algn="l" rtl="0">
              <a:lnSpc>
                <a:spcPct val="115000"/>
              </a:lnSpc>
              <a:spcBef>
                <a:spcPts val="500"/>
              </a:spcBef>
              <a:spcAft>
                <a:spcPts val="0"/>
              </a:spcAft>
              <a:buNone/>
            </a:pPr>
            <a:r>
              <a:rPr lang="ja-JP" sz="1500" dirty="0">
                <a:solidFill>
                  <a:srgbClr val="FFFFFF"/>
                </a:solidFill>
                <a:latin typeface="Salesforce Sans"/>
                <a:ea typeface="Salesforce Sans"/>
                <a:cs typeface="Salesforce Sans"/>
                <a:sym typeface="Salesforce Sans"/>
              </a:rPr>
              <a:t>USB-A、USB-C、Lightning、NFC</a:t>
            </a:r>
            <a:r>
              <a:rPr lang="ja-JP" sz="1500" baseline="30000" dirty="0">
                <a:solidFill>
                  <a:srgbClr val="FFFFFF"/>
                </a:solidFill>
                <a:latin typeface="Salesforce Sans"/>
                <a:ea typeface="Salesforce Sans"/>
                <a:cs typeface="Salesforce Sans"/>
                <a:sym typeface="Salesforce Sans"/>
              </a:rPr>
              <a:t>* </a:t>
            </a:r>
          </a:p>
          <a:p>
            <a:pPr marL="0" lvl="0" indent="0" algn="l" rtl="0">
              <a:lnSpc>
                <a:spcPct val="115000"/>
              </a:lnSpc>
              <a:spcBef>
                <a:spcPts val="1300"/>
              </a:spcBef>
              <a:spcAft>
                <a:spcPts val="0"/>
              </a:spcAft>
              <a:buNone/>
            </a:pPr>
            <a:r>
              <a:rPr lang="ja-JP" sz="1600" b="1" dirty="0">
                <a:solidFill>
                  <a:srgbClr val="FFFFFF"/>
                </a:solidFill>
                <a:latin typeface="Salesforce Sans"/>
                <a:ea typeface="Salesforce Sans"/>
                <a:cs typeface="Salesforce Sans"/>
                <a:sym typeface="Salesforce Sans"/>
              </a:rPr>
              <a:t>WebAuthn キーに対応するブラウザ:</a:t>
            </a:r>
          </a:p>
          <a:p>
            <a:pPr marL="304800" lvl="0" indent="0" algn="l" rtl="0">
              <a:lnSpc>
                <a:spcPct val="115000"/>
              </a:lnSpc>
              <a:spcBef>
                <a:spcPts val="500"/>
              </a:spcBef>
              <a:spcAft>
                <a:spcPts val="0"/>
              </a:spcAft>
              <a:buNone/>
            </a:pPr>
            <a:r>
              <a:rPr lang="ja-JP" sz="1500" dirty="0">
                <a:solidFill>
                  <a:srgbClr val="FFFFFF"/>
                </a:solidFill>
                <a:latin typeface="Salesforce Sans"/>
                <a:ea typeface="Salesforce Sans"/>
                <a:cs typeface="Salesforce Sans"/>
                <a:sym typeface="Salesforce Sans"/>
              </a:rPr>
              <a:t>Chrome、Edge、Firefox、Safari</a:t>
            </a:r>
          </a:p>
          <a:p>
            <a:pPr marL="0" lvl="0" indent="0" algn="l" rtl="0">
              <a:lnSpc>
                <a:spcPct val="115000"/>
              </a:lnSpc>
              <a:spcBef>
                <a:spcPts val="1300"/>
              </a:spcBef>
              <a:spcAft>
                <a:spcPts val="0"/>
              </a:spcAft>
              <a:buNone/>
            </a:pPr>
            <a:r>
              <a:rPr lang="ja-JP" sz="1600" b="1" dirty="0">
                <a:solidFill>
                  <a:srgbClr val="FFFFFF"/>
                </a:solidFill>
                <a:latin typeface="Salesforce Sans"/>
                <a:ea typeface="Salesforce Sans"/>
                <a:cs typeface="Salesforce Sans"/>
                <a:sym typeface="Salesforce Sans"/>
              </a:rPr>
              <a:t>U2F キーに対応するブラウザ:</a:t>
            </a:r>
          </a:p>
          <a:p>
            <a:pPr marL="304800" lvl="0" indent="0" algn="l" rtl="0">
              <a:lnSpc>
                <a:spcPct val="115000"/>
              </a:lnSpc>
              <a:spcBef>
                <a:spcPts val="500"/>
              </a:spcBef>
              <a:spcAft>
                <a:spcPts val="0"/>
              </a:spcAft>
              <a:buNone/>
            </a:pPr>
            <a:r>
              <a:rPr lang="ja-JP" sz="1500" dirty="0">
                <a:solidFill>
                  <a:srgbClr val="FFFFFF"/>
                </a:solidFill>
                <a:latin typeface="Salesforce Sans"/>
                <a:ea typeface="Salesforce Sans"/>
                <a:cs typeface="Salesforce Sans"/>
                <a:sym typeface="Salesforce Sans"/>
              </a:rPr>
              <a:t>Chrome バージョン 41 以上</a:t>
            </a: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45" name="Google Shape;1345;p166"/>
          <p:cNvSpPr txBox="1"/>
          <p:nvPr/>
        </p:nvSpPr>
        <p:spPr>
          <a:xfrm>
            <a:off x="5977376" y="6072933"/>
            <a:ext cx="6015900" cy="572400"/>
          </a:xfrm>
          <a:prstGeom prst="rect">
            <a:avLst/>
          </a:prstGeom>
          <a:noFill/>
          <a:ln>
            <a:noFill/>
          </a:ln>
        </p:spPr>
        <p:txBody>
          <a:bodyPr spcFirstLastPara="1" wrap="square" lIns="0" tIns="0" rIns="0" bIns="0" anchor="t" anchorCtr="0">
            <a:noAutofit/>
          </a:bodyPr>
          <a:lstStyle/>
          <a:p>
            <a:pPr marL="203200" lvl="0" indent="-203200" algn="l" rtl="0">
              <a:lnSpc>
                <a:spcPct val="100000"/>
              </a:lnSpc>
              <a:spcBef>
                <a:spcPts val="0"/>
              </a:spcBef>
              <a:spcAft>
                <a:spcPts val="0"/>
              </a:spcAft>
              <a:buNone/>
            </a:pPr>
            <a:r>
              <a:rPr lang="ja-JP" sz="1100">
                <a:latin typeface="Salesforce Sans"/>
                <a:ea typeface="Salesforce Sans"/>
                <a:cs typeface="Salesforce Sans"/>
                <a:sym typeface="Salesforce Sans"/>
              </a:rPr>
              <a:t>*    現時点で NFC デバイスがサポートされるのは B2C Commerce Cloud、Marketing Cloud</a:t>
            </a:r>
            <a:r>
              <a:rPr lang="ja-JP" sz="1300">
                <a:latin typeface="Salesforce Sans"/>
                <a:ea typeface="Salesforce Sans"/>
                <a:cs typeface="Salesforce Sans"/>
                <a:sym typeface="Salesforce Sans"/>
              </a:rPr>
              <a:t>—</a:t>
            </a:r>
            <a:r>
              <a:rPr lang="ja-JP" sz="1100">
                <a:latin typeface="Salesforce Sans"/>
                <a:ea typeface="Salesforce Sans"/>
                <a:cs typeface="Salesforce Sans"/>
                <a:sym typeface="Salesforce Sans"/>
              </a:rPr>
              <a:t>メール、モバイル、ジャーニー、MuleSoft Anypoint Platform、Quip サイトのみ</a:t>
            </a:r>
          </a:p>
          <a:p>
            <a:pPr marL="0" lvl="0" indent="0" algn="l" rtl="0">
              <a:lnSpc>
                <a:spcPct val="100000"/>
              </a:lnSpc>
              <a:spcBef>
                <a:spcPts val="0"/>
              </a:spcBef>
              <a:spcAft>
                <a:spcPts val="0"/>
              </a:spcAft>
              <a:buNone/>
            </a:pPr>
            <a:r>
              <a:rPr lang="ja-JP" sz="1100">
                <a:latin typeface="Salesforce Sans"/>
                <a:ea typeface="Salesforce Sans"/>
                <a:cs typeface="Salesforce Sans"/>
                <a:sym typeface="Salesforce Sans"/>
              </a:rPr>
              <a:t>**  Salesforce Platform を基盤とする製品でサポートされるのは U2F 対応のキーのみ</a:t>
            </a:r>
          </a:p>
          <a:p>
            <a:pPr marL="0" lvl="0" indent="0" algn="l" rtl="0">
              <a:lnSpc>
                <a:spcPct val="100000"/>
              </a:lnSpc>
              <a:spcBef>
                <a:spcPts val="0"/>
              </a:spcBef>
              <a:spcAft>
                <a:spcPts val="0"/>
              </a:spcAft>
              <a:buNone/>
            </a:pPr>
            <a:endParaRPr sz="1100" dirty="0">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346" name="Google Shape;1346;p166"/>
          <p:cNvSpPr txBox="1"/>
          <p:nvPr/>
        </p:nvSpPr>
        <p:spPr>
          <a:xfrm>
            <a:off x="445151" y="1285700"/>
            <a:ext cx="6015900" cy="9900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ja-JP" sz="1900" b="1" dirty="0">
                <a:solidFill>
                  <a:schemeClr val="dk1"/>
                </a:solidFill>
                <a:latin typeface="Salesforce Sans"/>
                <a:ea typeface="Salesforce Sans"/>
                <a:cs typeface="Salesforce Sans"/>
                <a:sym typeface="Salesforce Sans"/>
              </a:rPr>
              <a:t>モバイルアプリケーションでの検証に使用できる使いやすいハードウェアソリューション</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1208;p160">
            <a:extLst>
              <a:ext uri="{FF2B5EF4-FFF2-40B4-BE49-F238E27FC236}">
                <a16:creationId xmlns:a16="http://schemas.microsoft.com/office/drawing/2014/main" id="{7534CA0B-888E-44D2-9242-A58B80BF61F9}"/>
              </a:ext>
            </a:extLst>
          </p:cNvPr>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0" name="Google Shape;1209;p160">
            <a:extLst>
              <a:ext uri="{FF2B5EF4-FFF2-40B4-BE49-F238E27FC236}">
                <a16:creationId xmlns:a16="http://schemas.microsoft.com/office/drawing/2014/main" id="{A0D430A1-F1EE-4D3A-B83D-4F5B50BE61DA}"/>
              </a:ext>
            </a:extLst>
          </p:cNvPr>
          <p:cNvSpPr txBox="1"/>
          <p:nvPr/>
        </p:nvSpPr>
        <p:spPr>
          <a:xfrm>
            <a:off x="571501" y="2296091"/>
            <a:ext cx="6010170" cy="1961583"/>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ja-JP" altLang="en-US" sz="1600" dirty="0">
                <a:solidFill>
                  <a:schemeClr val="accent2"/>
                </a:solidFill>
                <a:latin typeface="Salesforce Sans"/>
                <a:ea typeface="Salesforce Sans"/>
                <a:cs typeface="Salesforce Sans"/>
                <a:sym typeface="Salesforce Sans"/>
              </a:rPr>
              <a:t>指紋、虹彩、顔認証スキャンによって身元を検証</a:t>
            </a:r>
          </a:p>
          <a:p>
            <a:pPr marL="609600" lvl="0" indent="-406400" algn="l" rtl="0">
              <a:spcBef>
                <a:spcPts val="0"/>
              </a:spcBef>
              <a:spcAft>
                <a:spcPts val="0"/>
              </a:spcAft>
              <a:buClr>
                <a:schemeClr val="accent2"/>
              </a:buClr>
              <a:buSzPts val="1600"/>
              <a:buFont typeface="Salesforce Sans"/>
              <a:buChar char="●"/>
            </a:pPr>
            <a:r>
              <a:rPr lang="ja-JP" altLang="en-US" sz="1600" dirty="0">
                <a:solidFill>
                  <a:schemeClr val="accent2"/>
                </a:solidFill>
                <a:latin typeface="Salesforce Sans"/>
                <a:ea typeface="Salesforce Sans"/>
                <a:cs typeface="Salesforce Sans"/>
                <a:sym typeface="Salesforce Sans"/>
              </a:rPr>
              <a:t>アプリケーションや追加ハードウェアは不要</a:t>
            </a:r>
          </a:p>
          <a:p>
            <a:pPr marL="609600" lvl="0" indent="-406400" algn="l" rtl="0">
              <a:spcBef>
                <a:spcPts val="0"/>
              </a:spcBef>
              <a:spcAft>
                <a:spcPts val="0"/>
              </a:spcAft>
              <a:buClr>
                <a:schemeClr val="accent2"/>
              </a:buClr>
              <a:buSzPts val="1600"/>
              <a:buFont typeface="Salesforce Sans"/>
              <a:buChar char="●"/>
            </a:pPr>
            <a:r>
              <a:rPr lang="ja-JP" altLang="en-US" sz="1600" dirty="0">
                <a:solidFill>
                  <a:schemeClr val="accent2"/>
                </a:solidFill>
                <a:latin typeface="Salesforce Sans"/>
                <a:ea typeface="Salesforce Sans"/>
                <a:cs typeface="Salesforce Sans"/>
                <a:sym typeface="Salesforce Sans"/>
              </a:rPr>
              <a:t>ユーザのアカウント一意の強力な公開鍵暗号化</a:t>
            </a:r>
          </a:p>
          <a:p>
            <a:pPr marL="609600" lvl="0" indent="-406400" algn="l" rtl="0">
              <a:spcBef>
                <a:spcPts val="0"/>
              </a:spcBef>
              <a:spcAft>
                <a:spcPts val="0"/>
              </a:spcAft>
              <a:buClr>
                <a:schemeClr val="accent2"/>
              </a:buClr>
              <a:buSzPts val="1600"/>
              <a:buFont typeface="Salesforce Sans"/>
              <a:buChar char="●"/>
            </a:pPr>
            <a:r>
              <a:rPr lang="ja-JP" altLang="en-US" sz="1600" dirty="0">
                <a:solidFill>
                  <a:schemeClr val="accent2"/>
                </a:solidFill>
                <a:latin typeface="Salesforce Sans"/>
                <a:ea typeface="Salesforce Sans"/>
                <a:cs typeface="Salesforce Sans"/>
                <a:sym typeface="Salesforce Sans"/>
              </a:rPr>
              <a:t>マルウェア、フィッシング、中間者 </a:t>
            </a:r>
            <a:r>
              <a:rPr lang="en-US" altLang="ja-JP" sz="1600" dirty="0">
                <a:solidFill>
                  <a:schemeClr val="accent2"/>
                </a:solidFill>
                <a:latin typeface="Salesforce Sans"/>
                <a:ea typeface="Salesforce Sans"/>
                <a:cs typeface="Salesforce Sans"/>
                <a:sym typeface="Salesforce Sans"/>
              </a:rPr>
              <a:t>(man-in-the-middle) </a:t>
            </a:r>
            <a:r>
              <a:rPr lang="ja-JP" altLang="en-US" sz="1600" dirty="0">
                <a:solidFill>
                  <a:schemeClr val="accent2"/>
                </a:solidFill>
                <a:latin typeface="Salesforce Sans"/>
                <a:ea typeface="Salesforce Sans"/>
                <a:cs typeface="Salesforce Sans"/>
                <a:sym typeface="Salesforce Sans"/>
              </a:rPr>
              <a:t>攻撃から防御</a:t>
            </a:r>
            <a:endParaRPr sz="1900" dirty="0">
              <a:solidFill>
                <a:schemeClr val="accent2"/>
              </a:solidFill>
              <a:latin typeface="Salesforce Sans"/>
              <a:ea typeface="Salesforce Sans"/>
              <a:cs typeface="Salesforce Sans"/>
              <a:sym typeface="Salesforce Sans"/>
            </a:endParaRPr>
          </a:p>
        </p:txBody>
      </p:sp>
      <p:sp>
        <p:nvSpPr>
          <p:cNvPr id="11" name="Google Shape;1210;p160">
            <a:extLst>
              <a:ext uri="{FF2B5EF4-FFF2-40B4-BE49-F238E27FC236}">
                <a16:creationId xmlns:a16="http://schemas.microsoft.com/office/drawing/2014/main" id="{7B5749D1-B0F6-4C77-910A-C59E2C487452}"/>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altLang="en-US" sz="3100" b="1" dirty="0">
                <a:solidFill>
                  <a:srgbClr val="205CA0"/>
                </a:solidFill>
                <a:latin typeface="Salesforce Sans"/>
                <a:ea typeface="Salesforce Sans"/>
                <a:cs typeface="Salesforce Sans"/>
                <a:sym typeface="Salesforce Sans"/>
              </a:rPr>
              <a:t>組み込み </a:t>
            </a:r>
            <a:r>
              <a:rPr lang="en-US" sz="3100" b="1" dirty="0">
                <a:solidFill>
                  <a:srgbClr val="205CA0"/>
                </a:solidFill>
                <a:latin typeface="Salesforce Sans"/>
                <a:ea typeface="Salesforce Sans"/>
                <a:cs typeface="Salesforce Sans"/>
                <a:sym typeface="Salesforce Sans"/>
              </a:rPr>
              <a:t>Authenticator</a:t>
            </a:r>
            <a:endParaRPr sz="3100" b="1" dirty="0">
              <a:solidFill>
                <a:srgbClr val="205CA0"/>
              </a:solidFill>
              <a:latin typeface="Salesforce Sans"/>
              <a:ea typeface="Salesforce Sans"/>
              <a:cs typeface="Salesforce Sans"/>
              <a:sym typeface="Salesforce Sans"/>
            </a:endParaRPr>
          </a:p>
        </p:txBody>
      </p:sp>
      <p:sp>
        <p:nvSpPr>
          <p:cNvPr id="12" name="Google Shape;1211;p160">
            <a:extLst>
              <a:ext uri="{FF2B5EF4-FFF2-40B4-BE49-F238E27FC236}">
                <a16:creationId xmlns:a16="http://schemas.microsoft.com/office/drawing/2014/main" id="{3E36AA37-A7AF-4815-9238-30C614BE4E60}"/>
              </a:ext>
            </a:extLst>
          </p:cNvPr>
          <p:cNvSpPr/>
          <p:nvPr/>
        </p:nvSpPr>
        <p:spPr>
          <a:xfrm>
            <a:off x="7161985" y="1431935"/>
            <a:ext cx="4530300" cy="4597076"/>
          </a:xfrm>
          <a:prstGeom prst="rect">
            <a:avLst/>
          </a:prstGeom>
          <a:solidFill>
            <a:srgbClr val="002060"/>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3" name="Google Shape;1213;p160">
            <a:extLst>
              <a:ext uri="{FF2B5EF4-FFF2-40B4-BE49-F238E27FC236}">
                <a16:creationId xmlns:a16="http://schemas.microsoft.com/office/drawing/2014/main" id="{6FA939B1-E94A-497D-B65F-9B8EAA79C57D}"/>
              </a:ext>
            </a:extLst>
          </p:cNvPr>
          <p:cNvSpPr txBox="1"/>
          <p:nvPr/>
        </p:nvSpPr>
        <p:spPr>
          <a:xfrm>
            <a:off x="582268" y="3867226"/>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ja-JP" altLang="en-US" sz="1900" b="1" dirty="0">
                <a:solidFill>
                  <a:schemeClr val="dk1"/>
                </a:solidFill>
                <a:latin typeface="Salesforce Sans"/>
                <a:ea typeface="Salesforce Sans"/>
                <a:cs typeface="Salesforce Sans"/>
                <a:sym typeface="Salesforce Sans"/>
              </a:rPr>
              <a:t>この検証方法によるログインは簡単</a:t>
            </a:r>
            <a:r>
              <a:rPr lang="en-US" altLang="ja-JP" sz="1900" b="1" dirty="0">
                <a:solidFill>
                  <a:schemeClr val="dk1"/>
                </a:solidFill>
                <a:latin typeface="Salesforce Sans"/>
                <a:ea typeface="Salesforce Sans"/>
                <a:cs typeface="Salesforce Sans"/>
                <a:sym typeface="Salesforce Sans"/>
              </a:rPr>
              <a:t>!</a:t>
            </a:r>
            <a:endParaRPr sz="1900" b="1" dirty="0">
              <a:solidFill>
                <a:schemeClr val="dk1"/>
              </a:solidFill>
              <a:latin typeface="Salesforce Sans"/>
              <a:ea typeface="Salesforce Sans"/>
              <a:cs typeface="Salesforce Sans"/>
              <a:sym typeface="Salesforce Sans"/>
            </a:endParaRPr>
          </a:p>
          <a:p>
            <a:pPr marL="609600" lvl="0" indent="-406400" algn="l" rtl="0">
              <a:lnSpc>
                <a:spcPct val="100000"/>
              </a:lnSpc>
              <a:spcBef>
                <a:spcPts val="700"/>
              </a:spcBef>
              <a:spcAft>
                <a:spcPts val="0"/>
              </a:spcAft>
              <a:buClr>
                <a:schemeClr val="accent2"/>
              </a:buClr>
              <a:buSzPts val="1600"/>
              <a:buFont typeface="+mj-lt"/>
              <a:buAutoNum type="arabicPeriod"/>
            </a:pPr>
            <a:r>
              <a:rPr lang="en-US" altLang="ja-JP" sz="1600" dirty="0">
                <a:solidFill>
                  <a:schemeClr val="accent2"/>
                </a:solidFill>
                <a:latin typeface="Salesforce Sans"/>
                <a:ea typeface="Salesforce Sans"/>
                <a:cs typeface="Salesforce Sans"/>
                <a:sym typeface="Salesforce Sans"/>
              </a:rPr>
              <a:t>Salesforce </a:t>
            </a:r>
            <a:r>
              <a:rPr lang="ja-JP" altLang="en-US" sz="1600" dirty="0">
                <a:solidFill>
                  <a:schemeClr val="accent2"/>
                </a:solidFill>
                <a:latin typeface="Salesforce Sans"/>
                <a:ea typeface="Salesforce Sans"/>
                <a:cs typeface="Salesforce Sans"/>
                <a:sym typeface="Salesforce Sans"/>
              </a:rPr>
              <a:t>ユーザ名とパスワードを入力する</a:t>
            </a:r>
          </a:p>
          <a:p>
            <a:pPr marL="609600" lvl="0" indent="-406400" algn="l" rtl="0">
              <a:lnSpc>
                <a:spcPct val="100000"/>
              </a:lnSpc>
              <a:spcBef>
                <a:spcPts val="700"/>
              </a:spcBef>
              <a:spcAft>
                <a:spcPts val="0"/>
              </a:spcAft>
              <a:buClr>
                <a:schemeClr val="accent2"/>
              </a:buClr>
              <a:buSzPts val="1600"/>
              <a:buFont typeface="+mj-lt"/>
              <a:buAutoNum type="arabicPeriod"/>
            </a:pPr>
            <a:r>
              <a:rPr lang="ja-JP" altLang="en-US" sz="1600" dirty="0">
                <a:solidFill>
                  <a:schemeClr val="accent2"/>
                </a:solidFill>
                <a:latin typeface="Salesforce Sans"/>
                <a:ea typeface="Salesforce Sans"/>
                <a:cs typeface="Salesforce Sans"/>
                <a:sym typeface="Salesforce Sans"/>
              </a:rPr>
              <a:t>組み込み </a:t>
            </a:r>
            <a:r>
              <a:rPr lang="en-US" altLang="ja-JP" sz="1600" dirty="0">
                <a:solidFill>
                  <a:schemeClr val="accent2"/>
                </a:solidFill>
                <a:latin typeface="Salesforce Sans"/>
                <a:ea typeface="Salesforce Sans"/>
                <a:cs typeface="Salesforce Sans"/>
                <a:sym typeface="Salesforce Sans"/>
              </a:rPr>
              <a:t>Authenticator </a:t>
            </a:r>
            <a:r>
              <a:rPr lang="ja-JP" altLang="en-US" sz="1600" dirty="0">
                <a:solidFill>
                  <a:schemeClr val="accent2"/>
                </a:solidFill>
                <a:latin typeface="Salesforce Sans"/>
                <a:ea typeface="Salesforce Sans"/>
                <a:cs typeface="Salesforce Sans"/>
                <a:sym typeface="Salesforce Sans"/>
              </a:rPr>
              <a:t>サービスを使用して生体認証 </a:t>
            </a:r>
            <a:r>
              <a:rPr lang="en-US" altLang="ja-JP" sz="1600" dirty="0">
                <a:solidFill>
                  <a:schemeClr val="accent2"/>
                </a:solidFill>
                <a:latin typeface="Salesforce Sans"/>
                <a:ea typeface="Salesforce Sans"/>
                <a:cs typeface="Salesforce Sans"/>
                <a:sym typeface="Salesforce Sans"/>
              </a:rPr>
              <a:t>ID</a:t>
            </a:r>
            <a:r>
              <a:rPr lang="ja-JP" altLang="en-US" sz="1600" dirty="0">
                <a:solidFill>
                  <a:schemeClr val="accent2"/>
                </a:solidFill>
                <a:latin typeface="Salesforce Sans"/>
                <a:ea typeface="Salesforce Sans"/>
                <a:cs typeface="Salesforce Sans"/>
                <a:sym typeface="Salesforce Sans"/>
              </a:rPr>
              <a:t>、</a:t>
            </a:r>
            <a:r>
              <a:rPr lang="en-US" altLang="ja-JP" sz="1600" dirty="0">
                <a:solidFill>
                  <a:schemeClr val="accent2"/>
                </a:solidFill>
                <a:latin typeface="Salesforce Sans"/>
                <a:ea typeface="Salesforce Sans"/>
                <a:cs typeface="Salesforce Sans"/>
                <a:sym typeface="Salesforce Sans"/>
              </a:rPr>
              <a:t>PIN</a:t>
            </a:r>
            <a:r>
              <a:rPr lang="ja-JP" altLang="en-US" sz="1600" dirty="0">
                <a:solidFill>
                  <a:schemeClr val="accent2"/>
                </a:solidFill>
                <a:latin typeface="Salesforce Sans"/>
                <a:ea typeface="Salesforce Sans"/>
                <a:cs typeface="Salesforce Sans"/>
                <a:sym typeface="Salesforce Sans"/>
              </a:rPr>
              <a:t>、またはパスワードを入力する</a:t>
            </a:r>
            <a:endParaRPr sz="900" dirty="0">
              <a:solidFill>
                <a:srgbClr val="59575C"/>
              </a:solidFill>
              <a:latin typeface="Salesforce Sans"/>
              <a:ea typeface="Salesforce Sans"/>
              <a:cs typeface="Salesforce Sans"/>
              <a:sym typeface="Salesforce Sans"/>
            </a:endParaRPr>
          </a:p>
        </p:txBody>
      </p:sp>
      <p:sp>
        <p:nvSpPr>
          <p:cNvPr id="14" name="Google Shape;1218;p160">
            <a:extLst>
              <a:ext uri="{FF2B5EF4-FFF2-40B4-BE49-F238E27FC236}">
                <a16:creationId xmlns:a16="http://schemas.microsoft.com/office/drawing/2014/main" id="{32C414C1-E64C-41CC-BD59-1CBBA9C16F3B}"/>
              </a:ext>
            </a:extLst>
          </p:cNvPr>
          <p:cNvSpPr txBox="1"/>
          <p:nvPr/>
        </p:nvSpPr>
        <p:spPr>
          <a:xfrm>
            <a:off x="442394" y="1205308"/>
            <a:ext cx="6352574" cy="795467"/>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ja-JP" altLang="en-US" sz="1900" b="1" dirty="0">
                <a:solidFill>
                  <a:schemeClr val="dk1"/>
                </a:solidFill>
                <a:latin typeface="Salesforce Sans"/>
                <a:ea typeface="Salesforce Sans"/>
                <a:cs typeface="Salesforce Sans"/>
                <a:sym typeface="Salesforce Sans"/>
              </a:rPr>
              <a:t>デスクトップまたはモバイルデバイスの組み込み </a:t>
            </a:r>
            <a:r>
              <a:rPr lang="en-US" altLang="ja-JP" sz="1900" b="1" dirty="0">
                <a:solidFill>
                  <a:schemeClr val="dk1"/>
                </a:solidFill>
                <a:latin typeface="Salesforce Sans"/>
                <a:ea typeface="Salesforce Sans"/>
                <a:cs typeface="Salesforce Sans"/>
                <a:sym typeface="Salesforce Sans"/>
              </a:rPr>
              <a:t>Authenticator </a:t>
            </a:r>
            <a:r>
              <a:rPr lang="ja-JP" altLang="en-US" sz="1900" b="1" dirty="0">
                <a:solidFill>
                  <a:schemeClr val="dk1"/>
                </a:solidFill>
                <a:latin typeface="Salesforce Sans"/>
                <a:ea typeface="Salesforce Sans"/>
                <a:cs typeface="Salesforce Sans"/>
                <a:sym typeface="Salesforce Sans"/>
              </a:rPr>
              <a:t>サービス </a:t>
            </a:r>
            <a:r>
              <a:rPr lang="en-US" altLang="ja-JP" sz="1900" b="1" dirty="0">
                <a:solidFill>
                  <a:schemeClr val="dk1"/>
                </a:solidFill>
                <a:latin typeface="Salesforce Sans"/>
                <a:ea typeface="Salesforce Sans"/>
                <a:cs typeface="Salesforce Sans"/>
                <a:sym typeface="Salesforce Sans"/>
              </a:rPr>
              <a:t>(Windows Hello</a:t>
            </a:r>
            <a:r>
              <a:rPr lang="ja-JP" altLang="en-US" sz="1900" b="1" dirty="0">
                <a:solidFill>
                  <a:schemeClr val="dk1"/>
                </a:solidFill>
                <a:latin typeface="Salesforce Sans"/>
                <a:ea typeface="Salesforce Sans"/>
                <a:cs typeface="Salesforce Sans"/>
                <a:sym typeface="Salesforce Sans"/>
              </a:rPr>
              <a:t>、</a:t>
            </a:r>
            <a:r>
              <a:rPr lang="en-US" altLang="ja-JP" sz="1900" b="1" dirty="0">
                <a:solidFill>
                  <a:schemeClr val="dk1"/>
                </a:solidFill>
                <a:latin typeface="Salesforce Sans"/>
                <a:ea typeface="Salesforce Sans"/>
                <a:cs typeface="Salesforce Sans"/>
                <a:sym typeface="Salesforce Sans"/>
              </a:rPr>
              <a:t>Touch ID</a:t>
            </a:r>
            <a:r>
              <a:rPr lang="ja-JP" altLang="en-US" sz="1900" b="1" dirty="0">
                <a:solidFill>
                  <a:schemeClr val="dk1"/>
                </a:solidFill>
                <a:latin typeface="Salesforce Sans"/>
                <a:ea typeface="Salesforce Sans"/>
                <a:cs typeface="Salesforce Sans"/>
                <a:sym typeface="Salesforce Sans"/>
              </a:rPr>
              <a:t>、</a:t>
            </a:r>
            <a:r>
              <a:rPr lang="en-US" altLang="ja-JP" sz="1900" b="1" dirty="0">
                <a:solidFill>
                  <a:schemeClr val="dk1"/>
                </a:solidFill>
                <a:latin typeface="Salesforce Sans"/>
                <a:ea typeface="Salesforce Sans"/>
                <a:cs typeface="Salesforce Sans"/>
                <a:sym typeface="Salesforce Sans"/>
              </a:rPr>
              <a:t>Face ID </a:t>
            </a:r>
            <a:r>
              <a:rPr lang="ja-JP" altLang="en-US" sz="1900" b="1" dirty="0">
                <a:solidFill>
                  <a:schemeClr val="dk1"/>
                </a:solidFill>
                <a:latin typeface="Salesforce Sans"/>
                <a:ea typeface="Salesforce Sans"/>
                <a:cs typeface="Salesforce Sans"/>
                <a:sym typeface="Salesforce Sans"/>
              </a:rPr>
              <a:t>など</a:t>
            </a:r>
            <a:r>
              <a:rPr lang="en-US" altLang="ja-JP" sz="1900" b="1" dirty="0">
                <a:solidFill>
                  <a:schemeClr val="dk1"/>
                </a:solidFill>
                <a:latin typeface="Salesforce Sans"/>
                <a:ea typeface="Salesforce Sans"/>
                <a:cs typeface="Salesforce Sans"/>
                <a:sym typeface="Salesforce Sans"/>
              </a:rPr>
              <a:t>) </a:t>
            </a:r>
            <a:r>
              <a:rPr lang="ja-JP" altLang="en-US" sz="1900" b="1" dirty="0">
                <a:solidFill>
                  <a:schemeClr val="dk1"/>
                </a:solidFill>
                <a:latin typeface="Salesforce Sans"/>
                <a:ea typeface="Salesforce Sans"/>
                <a:cs typeface="Salesforce Sans"/>
                <a:sym typeface="Salesforce Sans"/>
              </a:rPr>
              <a:t>を利用した容易な </a:t>
            </a:r>
            <a:r>
              <a:rPr lang="en-US" altLang="ja-JP" sz="1900" b="1" dirty="0">
                <a:solidFill>
                  <a:schemeClr val="dk1"/>
                </a:solidFill>
                <a:latin typeface="Salesforce Sans"/>
                <a:ea typeface="Salesforce Sans"/>
                <a:cs typeface="Salesforce Sans"/>
                <a:sym typeface="Salesforce Sans"/>
              </a:rPr>
              <a:t>MFA </a:t>
            </a:r>
            <a:r>
              <a:rPr lang="ja-JP" altLang="en-US" sz="1900" b="1" dirty="0">
                <a:solidFill>
                  <a:schemeClr val="dk1"/>
                </a:solidFill>
                <a:latin typeface="Salesforce Sans"/>
                <a:ea typeface="Salesforce Sans"/>
                <a:cs typeface="Salesforce Sans"/>
                <a:sym typeface="Salesforce Sans"/>
              </a:rPr>
              <a:t>検証</a:t>
            </a:r>
            <a:endParaRPr sz="1900" b="1" dirty="0"/>
          </a:p>
        </p:txBody>
      </p:sp>
      <p:pic>
        <p:nvPicPr>
          <p:cNvPr id="15" name="Picture 22">
            <a:extLst>
              <a:ext uri="{FF2B5EF4-FFF2-40B4-BE49-F238E27FC236}">
                <a16:creationId xmlns:a16="http://schemas.microsoft.com/office/drawing/2014/main" id="{37E1C026-721C-4691-B5E8-A8712A3D4E52}"/>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9036262" y="1644796"/>
            <a:ext cx="781745" cy="685800"/>
          </a:xfrm>
          <a:prstGeom prst="rect">
            <a:avLst/>
          </a:prstGeom>
          <a:noFill/>
          <a:extLst>
            <a:ext uri="{909E8E84-426E-40DD-AFC4-6F175D3DCCD1}">
              <a14:hiddenFill xmlns:a14="http://schemas.microsoft.com/office/drawing/2010/main">
                <a:solidFill>
                  <a:srgbClr val="FFFFFF"/>
                </a:solidFill>
              </a14:hiddenFill>
            </a:ext>
          </a:extLst>
        </p:spPr>
      </p:pic>
      <p:sp>
        <p:nvSpPr>
          <p:cNvPr id="16" name="Google Shape;1216;p160">
            <a:extLst>
              <a:ext uri="{FF2B5EF4-FFF2-40B4-BE49-F238E27FC236}">
                <a16:creationId xmlns:a16="http://schemas.microsoft.com/office/drawing/2014/main" id="{29EB2223-88FF-4E7A-A628-62EB56E16824}"/>
              </a:ext>
            </a:extLst>
          </p:cNvPr>
          <p:cNvSpPr txBox="1"/>
          <p:nvPr/>
        </p:nvSpPr>
        <p:spPr>
          <a:xfrm>
            <a:off x="7459370" y="2683096"/>
            <a:ext cx="3999205" cy="2844444"/>
          </a:xfrm>
          <a:prstGeom prst="rect">
            <a:avLst/>
          </a:prstGeom>
          <a:noFill/>
          <a:ln>
            <a:noFill/>
          </a:ln>
        </p:spPr>
        <p:txBody>
          <a:bodyPr spcFirstLastPara="1" wrap="square" lIns="0" tIns="0" rIns="0" bIns="0" anchor="t" anchorCtr="0">
            <a:noAutofit/>
          </a:bodyPr>
          <a:lstStyle/>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ja-JP" altLang="en-US" sz="1500" dirty="0">
                <a:solidFill>
                  <a:srgbClr val="FFFFFF"/>
                </a:solidFill>
                <a:latin typeface="Salesforce Sans"/>
                <a:ea typeface="Salesforce Sans"/>
                <a:cs typeface="Salesforce Sans"/>
                <a:sym typeface="Salesforce Sans"/>
              </a:rPr>
              <a:t>ユーザのデバイス、オペレーティングシステム、ブラウ</a:t>
            </a:r>
            <a:r>
              <a:rPr lang="ja-JP" altLang="en-US" sz="1500" dirty="0">
                <a:solidFill>
                  <a:schemeClr val="bg1"/>
                </a:solidFill>
                <a:latin typeface="Salesforce Sans"/>
                <a:ea typeface="Salesforce Sans"/>
                <a:cs typeface="Salesforce Sans"/>
                <a:sym typeface="Salesforce Sans"/>
              </a:rPr>
              <a:t>ザが</a:t>
            </a:r>
            <a:r>
              <a:rPr lang="en-US" sz="1500" dirty="0">
                <a:solidFill>
                  <a:schemeClr val="bg1"/>
                </a:solidFill>
                <a:latin typeface="Salesforce Sans"/>
                <a:ea typeface="Salesforce Sans"/>
                <a:cs typeface="Salesforce Sans"/>
                <a:sym typeface="Salesforce Sans"/>
              </a:rPr>
              <a:t> </a:t>
            </a:r>
            <a:r>
              <a:rPr lang="en-US" sz="1500" dirty="0">
                <a:solidFill>
                  <a:schemeClr val="bg1"/>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FIDO2 </a:t>
            </a:r>
            <a:r>
              <a:rPr lang="en-US" sz="1500" dirty="0" err="1">
                <a:solidFill>
                  <a:schemeClr val="bg1"/>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WebAuthn</a:t>
            </a:r>
            <a:r>
              <a:rPr lang="en-US" sz="1500" dirty="0">
                <a:solidFill>
                  <a:schemeClr val="bg1"/>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 </a:t>
            </a:r>
            <a:r>
              <a:rPr lang="ja-JP" altLang="en-US" sz="1500" dirty="0">
                <a:solidFill>
                  <a:schemeClr val="bg1"/>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標準</a:t>
            </a:r>
            <a:r>
              <a:rPr lang="ja-JP" altLang="en-US" sz="1500" dirty="0">
                <a:solidFill>
                  <a:srgbClr val="FFFFFF"/>
                </a:solidFill>
                <a:latin typeface="Salesforce Sans"/>
                <a:ea typeface="Salesforce Sans"/>
                <a:cs typeface="Salesforce Sans"/>
                <a:sym typeface="Salesforce Sans"/>
              </a:rPr>
              <a:t>をサポートしている必要がある</a:t>
            </a:r>
            <a:endParaRPr lang="en-US" sz="1500" dirty="0">
              <a:solidFill>
                <a:schemeClr val="bg1"/>
              </a:solidFill>
              <a:latin typeface="Salesforce Sans"/>
              <a:ea typeface="Salesforce Sans"/>
              <a:cs typeface="Salesforce Sans"/>
              <a:sym typeface="Salesforce Sans"/>
            </a:endParaRPr>
          </a:p>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ja-JP" altLang="en-US" sz="1500" dirty="0">
                <a:solidFill>
                  <a:srgbClr val="FFFFFF"/>
                </a:solidFill>
                <a:latin typeface="Salesforce Sans"/>
                <a:ea typeface="Salesforce Sans"/>
                <a:cs typeface="Salesforce Sans"/>
                <a:sym typeface="Salesforce Sans"/>
              </a:rPr>
              <a:t>生体認証、ピン、またはパスワードでユーザの身元を検証するには、組み込み </a:t>
            </a:r>
            <a:r>
              <a:rPr lang="en-US" altLang="ja-JP" sz="1500" dirty="0">
                <a:solidFill>
                  <a:srgbClr val="FFFFFF"/>
                </a:solidFill>
                <a:latin typeface="Salesforce Sans"/>
                <a:ea typeface="Salesforce Sans"/>
                <a:cs typeface="Salesforce Sans"/>
                <a:sym typeface="Salesforce Sans"/>
              </a:rPr>
              <a:t>Authenticator </a:t>
            </a:r>
            <a:r>
              <a:rPr lang="ja-JP" altLang="en-US" sz="1500" dirty="0">
                <a:solidFill>
                  <a:srgbClr val="FFFFFF"/>
                </a:solidFill>
                <a:latin typeface="Salesforce Sans"/>
                <a:ea typeface="Salesforce Sans"/>
                <a:cs typeface="Salesforce Sans"/>
                <a:sym typeface="Salesforce Sans"/>
              </a:rPr>
              <a:t>サービスを有効化して設定する必要がある</a:t>
            </a:r>
          </a:p>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ja-JP" altLang="en-US" sz="1500" dirty="0">
                <a:solidFill>
                  <a:srgbClr val="FFFFFF"/>
                </a:solidFill>
                <a:latin typeface="Salesforce Sans"/>
                <a:ea typeface="Salesforce Sans"/>
                <a:cs typeface="Salesforce Sans"/>
                <a:sym typeface="Salesforce Sans"/>
              </a:rPr>
              <a:t>生体認証を使用するには、サポートされている指紋、虹彩、または顔スキャナがユーザのデバイスにインストールされている必要がある</a:t>
            </a:r>
            <a:endParaRPr sz="1200" dirty="0">
              <a:solidFill>
                <a:srgbClr val="59575C"/>
              </a:solidFill>
              <a:latin typeface="Salesforce Sans"/>
              <a:ea typeface="Salesforce Sans"/>
              <a:cs typeface="Salesforce Sans"/>
              <a:sym typeface="Salesforce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50"/>
        <p:cNvGrpSpPr/>
        <p:nvPr/>
      </p:nvGrpSpPr>
      <p:grpSpPr>
        <a:xfrm>
          <a:off x="0" y="0"/>
          <a:ext cx="0" cy="0"/>
          <a:chOff x="0" y="0"/>
          <a:chExt cx="0" cy="0"/>
        </a:xfrm>
      </p:grpSpPr>
      <p:cxnSp>
        <p:nvCxnSpPr>
          <p:cNvPr id="1351" name="Google Shape;1351;p167"/>
          <p:cNvCxnSpPr/>
          <p:nvPr/>
        </p:nvCxnSpPr>
        <p:spPr>
          <a:xfrm rot="10800000">
            <a:off x="5929465" y="3783633"/>
            <a:ext cx="0" cy="1747500"/>
          </a:xfrm>
          <a:prstGeom prst="straightConnector1">
            <a:avLst/>
          </a:prstGeom>
          <a:noFill/>
          <a:ln w="25400" cap="rnd" cmpd="sng">
            <a:solidFill>
              <a:srgbClr val="251A3B"/>
            </a:solidFill>
            <a:prstDash val="dash"/>
            <a:round/>
            <a:headEnd type="oval" w="med" len="med"/>
            <a:tailEnd type="none" w="sm" len="sm"/>
          </a:ln>
        </p:spPr>
      </p:cxnSp>
      <p:sp>
        <p:nvSpPr>
          <p:cNvPr id="1352" name="Google Shape;1352;p167"/>
          <p:cNvSpPr txBox="1"/>
          <p:nvPr/>
        </p:nvSpPr>
        <p:spPr>
          <a:xfrm>
            <a:off x="571484" y="243300"/>
            <a:ext cx="9336900" cy="8109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100" b="1">
                <a:solidFill>
                  <a:srgbClr val="205CA0"/>
                </a:solidFill>
                <a:latin typeface="Salesforce Sans"/>
                <a:ea typeface="Salesforce Sans"/>
                <a:cs typeface="Salesforce Sans"/>
                <a:sym typeface="Salesforce Sans"/>
              </a:rPr>
              <a:t>MFA が有効化された場合のユーザエクスペリエンス</a:t>
            </a:r>
          </a:p>
        </p:txBody>
      </p:sp>
      <p:sp>
        <p:nvSpPr>
          <p:cNvPr id="1353" name="Google Shape;1353;p167"/>
          <p:cNvSpPr/>
          <p:nvPr/>
        </p:nvSpPr>
        <p:spPr>
          <a:xfrm>
            <a:off x="4640591" y="3666433"/>
            <a:ext cx="2590503"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ja-JP" sz="1500" dirty="0">
                <a:solidFill>
                  <a:srgbClr val="FFFFFF"/>
                </a:solidFill>
                <a:latin typeface="Salesforce Sans"/>
                <a:ea typeface="Salesforce Sans"/>
                <a:cs typeface="Salesforce Sans"/>
                <a:sym typeface="Salesforce Sans"/>
              </a:rPr>
              <a:t>Salesforce アカウント</a:t>
            </a:r>
            <a:br>
              <a:rPr lang="en-IE" altLang="ja-JP" sz="1500" dirty="0">
                <a:solidFill>
                  <a:srgbClr val="FFFFFF"/>
                </a:solidFill>
                <a:latin typeface="Salesforce Sans"/>
                <a:ea typeface="Salesforce Sans"/>
                <a:cs typeface="Salesforce Sans"/>
                <a:sym typeface="Salesforce Sans"/>
              </a:rPr>
            </a:br>
            <a:r>
              <a:rPr lang="ja-JP" sz="1500" dirty="0">
                <a:solidFill>
                  <a:srgbClr val="FFFFFF"/>
                </a:solidFill>
                <a:latin typeface="Salesforce Sans"/>
                <a:ea typeface="Salesforce Sans"/>
                <a:cs typeface="Salesforce Sans"/>
                <a:sym typeface="Salesforce Sans"/>
              </a:rPr>
              <a:t>に接続するための検証</a:t>
            </a:r>
            <a:br>
              <a:rPr lang="en-IE" altLang="ja-JP" sz="1500" dirty="0">
                <a:solidFill>
                  <a:srgbClr val="FFFFFF"/>
                </a:solidFill>
                <a:latin typeface="Salesforce Sans"/>
                <a:ea typeface="Salesforce Sans"/>
                <a:cs typeface="Salesforce Sans"/>
                <a:sym typeface="Salesforce Sans"/>
              </a:rPr>
            </a:br>
            <a:r>
              <a:rPr lang="ja-JP" sz="1500" dirty="0">
                <a:solidFill>
                  <a:srgbClr val="FFFFFF"/>
                </a:solidFill>
                <a:latin typeface="Salesforce Sans"/>
                <a:ea typeface="Salesforce Sans"/>
                <a:cs typeface="Salesforce Sans"/>
                <a:sym typeface="Salesforce Sans"/>
              </a:rPr>
              <a:t>方法を登録する</a:t>
            </a:r>
          </a:p>
        </p:txBody>
      </p:sp>
      <p:cxnSp>
        <p:nvCxnSpPr>
          <p:cNvPr id="1354" name="Google Shape;1354;p167"/>
          <p:cNvCxnSpPr/>
          <p:nvPr/>
        </p:nvCxnSpPr>
        <p:spPr>
          <a:xfrm rot="10800000">
            <a:off x="9518506" y="4326600"/>
            <a:ext cx="0" cy="1998000"/>
          </a:xfrm>
          <a:prstGeom prst="straightConnector1">
            <a:avLst/>
          </a:prstGeom>
          <a:noFill/>
          <a:ln w="25400" cap="rnd" cmpd="sng">
            <a:solidFill>
              <a:srgbClr val="251A3B"/>
            </a:solidFill>
            <a:prstDash val="dash"/>
            <a:round/>
            <a:headEnd type="oval" w="med" len="med"/>
            <a:tailEnd type="none" w="sm" len="sm"/>
          </a:ln>
        </p:spPr>
      </p:cxnSp>
      <p:sp>
        <p:nvSpPr>
          <p:cNvPr id="1355" name="Google Shape;1355;p167"/>
          <p:cNvSpPr/>
          <p:nvPr/>
        </p:nvSpPr>
        <p:spPr>
          <a:xfrm>
            <a:off x="8231223" y="3978133"/>
            <a:ext cx="2590503"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ja-JP" sz="1500" dirty="0">
                <a:solidFill>
                  <a:srgbClr val="FFFFFF"/>
                </a:solidFill>
                <a:latin typeface="Salesforce Sans"/>
                <a:ea typeface="Salesforce Sans"/>
                <a:cs typeface="Salesforce Sans"/>
                <a:sym typeface="Salesforce Sans"/>
              </a:rPr>
              <a:t>ログインごとに検</a:t>
            </a:r>
            <a:br>
              <a:rPr lang="en-IE" altLang="ja-JP" sz="1500" dirty="0">
                <a:solidFill>
                  <a:srgbClr val="FFFFFF"/>
                </a:solidFill>
                <a:latin typeface="Salesforce Sans"/>
                <a:ea typeface="Salesforce Sans"/>
                <a:cs typeface="Salesforce Sans"/>
                <a:sym typeface="Salesforce Sans"/>
              </a:rPr>
            </a:br>
            <a:r>
              <a:rPr lang="ja-JP" sz="1500" dirty="0">
                <a:solidFill>
                  <a:srgbClr val="FFFFFF"/>
                </a:solidFill>
                <a:latin typeface="Salesforce Sans"/>
                <a:ea typeface="Salesforce Sans"/>
                <a:cs typeface="Salesforce Sans"/>
                <a:sym typeface="Salesforce Sans"/>
              </a:rPr>
              <a:t>証方法を使用して</a:t>
            </a:r>
            <a:br>
              <a:rPr lang="en-IE" altLang="ja-JP" sz="1500" dirty="0">
                <a:solidFill>
                  <a:srgbClr val="FFFFFF"/>
                </a:solidFill>
                <a:latin typeface="Salesforce Sans"/>
                <a:ea typeface="Salesforce Sans"/>
                <a:cs typeface="Salesforce Sans"/>
                <a:sym typeface="Salesforce Sans"/>
              </a:rPr>
            </a:br>
            <a:r>
              <a:rPr lang="ja-JP" sz="1500" dirty="0">
                <a:solidFill>
                  <a:srgbClr val="FFFFFF"/>
                </a:solidFill>
                <a:latin typeface="Salesforce Sans"/>
                <a:ea typeface="Salesforce Sans"/>
                <a:cs typeface="Salesforce Sans"/>
                <a:sym typeface="Salesforce Sans"/>
              </a:rPr>
              <a:t>身元を検証する</a:t>
            </a:r>
          </a:p>
        </p:txBody>
      </p:sp>
      <p:cxnSp>
        <p:nvCxnSpPr>
          <p:cNvPr id="1356" name="Google Shape;1356;p167"/>
          <p:cNvCxnSpPr/>
          <p:nvPr/>
        </p:nvCxnSpPr>
        <p:spPr>
          <a:xfrm rot="10800000">
            <a:off x="2571826" y="3660900"/>
            <a:ext cx="0" cy="2607300"/>
          </a:xfrm>
          <a:prstGeom prst="straightConnector1">
            <a:avLst/>
          </a:prstGeom>
          <a:noFill/>
          <a:ln w="25400" cap="rnd" cmpd="sng">
            <a:solidFill>
              <a:srgbClr val="251A3B"/>
            </a:solidFill>
            <a:prstDash val="dash"/>
            <a:round/>
            <a:headEnd type="oval" w="med" len="med"/>
            <a:tailEnd type="none" w="sm" len="sm"/>
          </a:ln>
        </p:spPr>
      </p:cxnSp>
      <p:sp>
        <p:nvSpPr>
          <p:cNvPr id="1357" name="Google Shape;1357;p167"/>
          <p:cNvSpPr/>
          <p:nvPr/>
        </p:nvSpPr>
        <p:spPr>
          <a:xfrm>
            <a:off x="1432843" y="3442208"/>
            <a:ext cx="2290788" cy="61387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ja-JP" sz="1500">
                <a:solidFill>
                  <a:srgbClr val="FFFFFF"/>
                </a:solidFill>
                <a:latin typeface="Salesforce Sans"/>
                <a:ea typeface="Salesforce Sans"/>
                <a:cs typeface="Salesforce Sans"/>
                <a:sym typeface="Salesforce Sans"/>
              </a:rPr>
              <a:t>検証方法を取得する</a:t>
            </a:r>
          </a:p>
        </p:txBody>
      </p:sp>
      <p:grpSp>
        <p:nvGrpSpPr>
          <p:cNvPr id="1358" name="Google Shape;1358;p167"/>
          <p:cNvGrpSpPr/>
          <p:nvPr/>
        </p:nvGrpSpPr>
        <p:grpSpPr>
          <a:xfrm>
            <a:off x="2016812" y="1973293"/>
            <a:ext cx="1122839" cy="1122839"/>
            <a:chOff x="720731" y="1941530"/>
            <a:chExt cx="1727179" cy="1727179"/>
          </a:xfrm>
        </p:grpSpPr>
        <p:sp>
          <p:nvSpPr>
            <p:cNvPr id="1359" name="Google Shape;1359;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360" name="Google Shape;1360;p167"/>
            <p:cNvSpPr/>
            <p:nvPr/>
          </p:nvSpPr>
          <p:spPr>
            <a:xfrm>
              <a:off x="846207" y="2075845"/>
              <a:ext cx="1476299" cy="1476299"/>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ja-JP" sz="1300" b="1" dirty="0">
                  <a:solidFill>
                    <a:srgbClr val="FFFFFF"/>
                  </a:solidFill>
                  <a:latin typeface="Salesforce Sans"/>
                  <a:ea typeface="Salesforce Sans"/>
                  <a:cs typeface="Salesforce Sans"/>
                  <a:sym typeface="Salesforce Sans"/>
                </a:rPr>
                <a:t>ステップ 1</a:t>
              </a:r>
            </a:p>
          </p:txBody>
        </p:sp>
      </p:grpSp>
      <p:grpSp>
        <p:nvGrpSpPr>
          <p:cNvPr id="1361" name="Google Shape;1361;p167"/>
          <p:cNvGrpSpPr/>
          <p:nvPr/>
        </p:nvGrpSpPr>
        <p:grpSpPr>
          <a:xfrm>
            <a:off x="5141879" y="1962780"/>
            <a:ext cx="1587934" cy="1587934"/>
            <a:chOff x="363020" y="1583820"/>
            <a:chExt cx="2442600" cy="2442600"/>
          </a:xfrm>
        </p:grpSpPr>
        <p:sp>
          <p:nvSpPr>
            <p:cNvPr id="1362" name="Google Shape;1362;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363" name="Google Shape;1363;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ja-JP" sz="1300" b="1" dirty="0">
                  <a:solidFill>
                    <a:srgbClr val="FFFFFF"/>
                  </a:solidFill>
                  <a:latin typeface="Salesforce Sans"/>
                  <a:ea typeface="Salesforce Sans"/>
                  <a:cs typeface="Salesforce Sans"/>
                  <a:sym typeface="Salesforce Sans"/>
                </a:rPr>
                <a:t>ステップ 2</a:t>
              </a:r>
            </a:p>
          </p:txBody>
        </p:sp>
      </p:grpSp>
      <p:grpSp>
        <p:nvGrpSpPr>
          <p:cNvPr id="1364" name="Google Shape;1364;p167"/>
          <p:cNvGrpSpPr/>
          <p:nvPr/>
        </p:nvGrpSpPr>
        <p:grpSpPr>
          <a:xfrm>
            <a:off x="8732527" y="2279851"/>
            <a:ext cx="1587934" cy="1587934"/>
            <a:chOff x="363020" y="1583820"/>
            <a:chExt cx="2442600" cy="2442600"/>
          </a:xfrm>
        </p:grpSpPr>
        <p:sp>
          <p:nvSpPr>
            <p:cNvPr id="1365" name="Google Shape;1365;p167"/>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366" name="Google Shape;1366;p167"/>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ja-JP" sz="1300" b="1" dirty="0">
                  <a:solidFill>
                    <a:srgbClr val="FFFFFF"/>
                  </a:solidFill>
                  <a:latin typeface="Salesforce Sans"/>
                  <a:ea typeface="Salesforce Sans"/>
                  <a:cs typeface="Salesforce Sans"/>
                  <a:sym typeface="Salesforce Sans"/>
                </a:rPr>
                <a:t>ステップ 3</a:t>
              </a:r>
            </a:p>
          </p:txBody>
        </p:sp>
      </p:grpSp>
      <p:sp>
        <p:nvSpPr>
          <p:cNvPr id="1367" name="Google Shape;1367;p167"/>
          <p:cNvSpPr txBox="1"/>
          <p:nvPr/>
        </p:nvSpPr>
        <p:spPr>
          <a:xfrm>
            <a:off x="577851" y="1074183"/>
            <a:ext cx="10716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ja-JP" sz="2300">
                <a:solidFill>
                  <a:srgbClr val="205CA0"/>
                </a:solidFill>
                <a:latin typeface="Salesforce Sans"/>
                <a:ea typeface="Salesforce Sans"/>
                <a:cs typeface="Salesforce Sans"/>
                <a:sym typeface="Salesforce Sans"/>
              </a:rPr>
              <a:t>各ユーザは検証方法を取得して登録する必要がある</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94"/>
        <p:cNvGrpSpPr/>
        <p:nvPr/>
      </p:nvGrpSpPr>
      <p:grpSpPr>
        <a:xfrm>
          <a:off x="0" y="0"/>
          <a:ext cx="0" cy="0"/>
          <a:chOff x="0" y="0"/>
          <a:chExt cx="0" cy="0"/>
        </a:xfrm>
      </p:grpSpPr>
      <p:sp>
        <p:nvSpPr>
          <p:cNvPr id="1395" name="Google Shape;1395;p172"/>
          <p:cNvSpPr/>
          <p:nvPr/>
        </p:nvSpPr>
        <p:spPr>
          <a:xfrm rot="1662728" flipH="1">
            <a:off x="706810" y="-1554810"/>
            <a:ext cx="10759252" cy="6216232"/>
          </a:xfrm>
          <a:custGeom>
            <a:avLst/>
            <a:gdLst/>
            <a:ahLst/>
            <a:cxnLst/>
            <a:rect l="l" t="t" r="r" b="b"/>
            <a:pathLst>
              <a:path w="21600" h="21600" extrusionOk="0">
                <a:moveTo>
                  <a:pt x="0" y="0"/>
                </a:moveTo>
                <a:cubicBezTo>
                  <a:pt x="2037" y="1369"/>
                  <a:pt x="3805" y="3882"/>
                  <a:pt x="5066" y="7203"/>
                </a:cubicBezTo>
                <a:cubicBezTo>
                  <a:pt x="5869" y="9321"/>
                  <a:pt x="6446" y="11722"/>
                  <a:pt x="7287" y="13787"/>
                </a:cubicBezTo>
                <a:cubicBezTo>
                  <a:pt x="9113" y="18268"/>
                  <a:pt x="11970" y="20809"/>
                  <a:pt x="14957" y="20576"/>
                </a:cubicBezTo>
                <a:cubicBezTo>
                  <a:pt x="16303" y="20471"/>
                  <a:pt x="17631" y="19784"/>
                  <a:pt x="18976" y="19981"/>
                </a:cubicBezTo>
                <a:cubicBezTo>
                  <a:pt x="19906" y="20117"/>
                  <a:pt x="20806" y="20672"/>
                  <a:pt x="21600" y="21600"/>
                </a:cubicBezTo>
              </a:path>
            </a:pathLst>
          </a:custGeom>
          <a:noFill/>
          <a:ln w="38100" cap="flat" cmpd="sng">
            <a:solidFill>
              <a:srgbClr val="B6AC9A"/>
            </a:solidFill>
            <a:prstDash val="dash"/>
            <a:miter lim="800000"/>
            <a:headEnd type="none" w="sm" len="sm"/>
            <a:tailEnd type="none" w="sm" len="sm"/>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sp>
        <p:nvSpPr>
          <p:cNvPr id="1396" name="Google Shape;1396;p172"/>
          <p:cNvSpPr txBox="1">
            <a:spLocks noGrp="1"/>
          </p:cNvSpPr>
          <p:nvPr>
            <p:ph type="title"/>
          </p:nvPr>
        </p:nvSpPr>
        <p:spPr>
          <a:xfrm>
            <a:off x="428739" y="250825"/>
            <a:ext cx="9372311"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a:t>MFA 導入の推奨経路 </a:t>
            </a:r>
          </a:p>
        </p:txBody>
      </p:sp>
      <p:sp>
        <p:nvSpPr>
          <p:cNvPr id="1397" name="Google Shape;1397;p172"/>
          <p:cNvSpPr/>
          <p:nvPr/>
        </p:nvSpPr>
        <p:spPr>
          <a:xfrm>
            <a:off x="455351" y="3175513"/>
            <a:ext cx="3387743" cy="24804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ja-JP" sz="2100" b="1" u="sng" dirty="0">
                <a:solidFill>
                  <a:schemeClr val="dk1"/>
                </a:solidFill>
                <a:latin typeface="Salesforce Sans"/>
                <a:ea typeface="Salesforce Sans"/>
                <a:cs typeface="Salesforce Sans"/>
                <a:sym typeface="Salesforce Sans"/>
              </a:rPr>
              <a:t>準備</a:t>
            </a:r>
          </a:p>
          <a:p>
            <a:pPr marL="0" marR="0" lvl="0" indent="0" algn="ctr" rtl="0">
              <a:spcBef>
                <a:spcPts val="3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ctr" rtl="0">
              <a:spcBef>
                <a:spcPts val="0"/>
              </a:spcBef>
              <a:spcAft>
                <a:spcPts val="0"/>
              </a:spcAft>
              <a:buSzPts val="2000"/>
              <a:buNone/>
            </a:pPr>
            <a:r>
              <a:rPr lang="ja-JP" sz="1600" dirty="0">
                <a:solidFill>
                  <a:srgbClr val="205CA0"/>
                </a:solidFill>
                <a:latin typeface="Salesforce Sans"/>
                <a:ea typeface="Salesforce Sans"/>
                <a:cs typeface="Salesforce Sans"/>
                <a:sym typeface="Salesforce Sans"/>
              </a:rPr>
              <a:t>ビジネスとユーザの必要条件を評価する</a:t>
            </a:r>
          </a:p>
          <a:p>
            <a:pPr marL="0" lvl="0" indent="0" algn="ctr" rtl="0">
              <a:spcBef>
                <a:spcPts val="1100"/>
              </a:spcBef>
              <a:spcAft>
                <a:spcPts val="0"/>
              </a:spcAft>
              <a:buSzPts val="2000"/>
              <a:buNone/>
            </a:pPr>
            <a:r>
              <a:rPr lang="ja-JP" sz="1600" dirty="0">
                <a:solidFill>
                  <a:srgbClr val="205CA0"/>
                </a:solidFill>
                <a:latin typeface="Salesforce Sans"/>
                <a:ea typeface="Salesforce Sans"/>
                <a:cs typeface="Salesforce Sans"/>
                <a:sym typeface="Salesforce Sans"/>
              </a:rPr>
              <a:t>ユーザ、ロール、権限を調べて一覧にする</a:t>
            </a:r>
          </a:p>
          <a:p>
            <a:pPr marL="0" lvl="0" indent="0" algn="ctr" rtl="0">
              <a:spcBef>
                <a:spcPts val="1100"/>
              </a:spcBef>
              <a:spcAft>
                <a:spcPts val="1100"/>
              </a:spcAft>
              <a:buSzPts val="2000"/>
              <a:buNone/>
            </a:pPr>
            <a:r>
              <a:rPr lang="ja-JP" sz="1600" dirty="0">
                <a:solidFill>
                  <a:srgbClr val="205CA0"/>
                </a:solidFill>
                <a:latin typeface="Salesforce Sans"/>
                <a:ea typeface="Salesforce Sans"/>
                <a:cs typeface="Salesforce Sans"/>
                <a:sym typeface="Salesforce Sans"/>
              </a:rPr>
              <a:t>ロールアウト、変更管理、サポート戦略を計画する</a:t>
            </a:r>
          </a:p>
        </p:txBody>
      </p:sp>
      <p:sp>
        <p:nvSpPr>
          <p:cNvPr id="1398" name="Google Shape;1398;p172"/>
          <p:cNvSpPr/>
          <p:nvPr/>
        </p:nvSpPr>
        <p:spPr>
          <a:xfrm>
            <a:off x="4304744" y="3759133"/>
            <a:ext cx="3512873" cy="27084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ja-JP" sz="2100" b="1" u="sng" dirty="0">
                <a:solidFill>
                  <a:schemeClr val="dk1"/>
                </a:solidFill>
                <a:latin typeface="Salesforce Sans"/>
                <a:ea typeface="Salesforce Sans"/>
                <a:cs typeface="Salesforce Sans"/>
                <a:sym typeface="Salesforce Sans"/>
              </a:rPr>
              <a:t>ロールアウト</a:t>
            </a:r>
          </a:p>
          <a:p>
            <a:pPr marL="0" marR="0" lvl="0" indent="0" algn="ctr" rtl="0">
              <a:spcBef>
                <a:spcPts val="300"/>
              </a:spcBef>
              <a:spcAft>
                <a:spcPts val="0"/>
              </a:spcAft>
              <a:buNone/>
            </a:pPr>
            <a:endParaRPr sz="1500" dirty="0">
              <a:solidFill>
                <a:srgbClr val="59575C"/>
              </a:solidFill>
              <a:latin typeface="Salesforce Sans"/>
              <a:ea typeface="Salesforce Sans"/>
              <a:cs typeface="Salesforce Sans"/>
              <a:sym typeface="Salesforce Sans"/>
            </a:endParaRPr>
          </a:p>
          <a:p>
            <a:pPr marL="0" marR="0" lvl="0" indent="0" algn="ctr" rtl="0">
              <a:spcBef>
                <a:spcPts val="0"/>
              </a:spcBef>
              <a:spcAft>
                <a:spcPts val="0"/>
              </a:spcAft>
              <a:buNone/>
            </a:pPr>
            <a:r>
              <a:rPr lang="ja-JP" sz="1600" dirty="0">
                <a:solidFill>
                  <a:srgbClr val="205CA0"/>
                </a:solidFill>
                <a:latin typeface="Salesforce Sans"/>
                <a:ea typeface="Salesforce Sans"/>
                <a:cs typeface="Salesforce Sans"/>
                <a:sym typeface="Salesforce Sans"/>
              </a:rPr>
              <a:t>変更管理アクティビティを開始する</a:t>
            </a:r>
          </a:p>
          <a:p>
            <a:pPr marL="0" marR="0" lvl="0" indent="0" algn="ctr" rtl="0">
              <a:spcBef>
                <a:spcPts val="1100"/>
              </a:spcBef>
              <a:spcAft>
                <a:spcPts val="0"/>
              </a:spcAft>
              <a:buNone/>
            </a:pPr>
            <a:r>
              <a:rPr lang="ja-JP" sz="1600" dirty="0">
                <a:solidFill>
                  <a:srgbClr val="205CA0"/>
                </a:solidFill>
                <a:latin typeface="Salesforce Sans"/>
                <a:ea typeface="Salesforce Sans"/>
                <a:cs typeface="Salesforce Sans"/>
                <a:sym typeface="Salesforce Sans"/>
              </a:rPr>
              <a:t>検証方法をユーザに配布する</a:t>
            </a:r>
          </a:p>
          <a:p>
            <a:pPr marL="0" lvl="0" indent="0" algn="ctr" rtl="0">
              <a:spcBef>
                <a:spcPts val="1100"/>
              </a:spcBef>
              <a:spcAft>
                <a:spcPts val="0"/>
              </a:spcAft>
              <a:buSzPts val="2000"/>
              <a:buNone/>
            </a:pPr>
            <a:r>
              <a:rPr lang="ja-JP" sz="1600" dirty="0">
                <a:solidFill>
                  <a:srgbClr val="205CA0"/>
                </a:solidFill>
                <a:latin typeface="Salesforce Sans"/>
                <a:ea typeface="Salesforce Sans"/>
                <a:cs typeface="Salesforce Sans"/>
                <a:sym typeface="Salesforce Sans"/>
              </a:rPr>
              <a:t>MFA を有効化する</a:t>
            </a:r>
          </a:p>
          <a:p>
            <a:pPr marL="0" lvl="0" indent="0" algn="ctr" rtl="0">
              <a:spcBef>
                <a:spcPts val="1100"/>
              </a:spcBef>
              <a:spcAft>
                <a:spcPts val="0"/>
              </a:spcAft>
              <a:buSzPts val="2000"/>
              <a:buNone/>
            </a:pPr>
            <a:r>
              <a:rPr lang="ja-JP" sz="1600" dirty="0">
                <a:solidFill>
                  <a:srgbClr val="205CA0"/>
                </a:solidFill>
                <a:latin typeface="Salesforce Sans"/>
                <a:ea typeface="Salesforce Sans"/>
                <a:cs typeface="Salesforce Sans"/>
                <a:sym typeface="Salesforce Sans"/>
              </a:rPr>
              <a:t>ユーザが検証方法を使用して登録およびログインすることを支援する</a:t>
            </a:r>
          </a:p>
          <a:p>
            <a:pPr marL="0" marR="0" lvl="0" indent="0" algn="ctr" rtl="0">
              <a:spcBef>
                <a:spcPts val="1100"/>
              </a:spcBef>
              <a:spcAft>
                <a:spcPts val="0"/>
              </a:spcAft>
              <a:buNone/>
            </a:pPr>
            <a:endParaRPr sz="1900" dirty="0">
              <a:solidFill>
                <a:srgbClr val="59575C"/>
              </a:solidFill>
              <a:latin typeface="Salesforce Sans"/>
              <a:ea typeface="Salesforce Sans"/>
              <a:cs typeface="Salesforce Sans"/>
              <a:sym typeface="Salesforce Sans"/>
            </a:endParaRPr>
          </a:p>
          <a:p>
            <a:pPr marL="0" marR="0" lvl="0" indent="0" algn="ctr" rtl="0">
              <a:spcBef>
                <a:spcPts val="700"/>
              </a:spcBef>
              <a:spcAft>
                <a:spcPts val="0"/>
              </a:spcAft>
              <a:buNone/>
            </a:pPr>
            <a:endParaRPr sz="1900" dirty="0">
              <a:solidFill>
                <a:srgbClr val="59575C"/>
              </a:solidFill>
              <a:latin typeface="Salesforce Sans"/>
              <a:ea typeface="Salesforce Sans"/>
              <a:cs typeface="Salesforce Sans"/>
              <a:sym typeface="Salesforce Sans"/>
            </a:endParaRPr>
          </a:p>
          <a:p>
            <a:pPr marL="0" marR="0" lvl="0" indent="0" algn="ctr" rtl="0">
              <a:spcBef>
                <a:spcPts val="700"/>
              </a:spcBef>
              <a:spcAft>
                <a:spcPts val="0"/>
              </a:spcAft>
              <a:buNone/>
            </a:pPr>
            <a:endParaRPr sz="1900" dirty="0">
              <a:solidFill>
                <a:srgbClr val="59575C"/>
              </a:solidFill>
              <a:latin typeface="Salesforce Sans"/>
              <a:ea typeface="Salesforce Sans"/>
              <a:cs typeface="Salesforce Sans"/>
              <a:sym typeface="Salesforce Sans"/>
            </a:endParaRPr>
          </a:p>
          <a:p>
            <a:pPr marL="0" marR="0" lvl="0" indent="0" algn="ctr" rtl="0">
              <a:spcBef>
                <a:spcPts val="700"/>
              </a:spcBef>
              <a:spcAft>
                <a:spcPts val="700"/>
              </a:spcAft>
              <a:buNone/>
            </a:pPr>
            <a:endParaRPr sz="1900" dirty="0">
              <a:solidFill>
                <a:srgbClr val="59575C"/>
              </a:solidFill>
              <a:latin typeface="Salesforce Sans"/>
              <a:ea typeface="Salesforce Sans"/>
              <a:cs typeface="Salesforce Sans"/>
              <a:sym typeface="Salesforce Sans"/>
            </a:endParaRPr>
          </a:p>
        </p:txBody>
      </p:sp>
      <p:sp>
        <p:nvSpPr>
          <p:cNvPr id="1399" name="Google Shape;1399;p172"/>
          <p:cNvSpPr/>
          <p:nvPr/>
        </p:nvSpPr>
        <p:spPr>
          <a:xfrm>
            <a:off x="8053043" y="2240284"/>
            <a:ext cx="3192044" cy="2805600"/>
          </a:xfrm>
          <a:prstGeom prst="rect">
            <a:avLst/>
          </a:prstGeom>
          <a:noFill/>
          <a:ln>
            <a:noFill/>
          </a:ln>
        </p:spPr>
        <p:txBody>
          <a:bodyPr spcFirstLastPara="1" wrap="square" lIns="121875" tIns="60925" rIns="121875" bIns="60925" anchor="t" anchorCtr="0">
            <a:noAutofit/>
          </a:bodyPr>
          <a:lstStyle/>
          <a:p>
            <a:pPr marL="0" marR="0" lvl="0" indent="0" algn="ctr" rtl="0">
              <a:spcBef>
                <a:spcPts val="0"/>
              </a:spcBef>
              <a:spcAft>
                <a:spcPts val="0"/>
              </a:spcAft>
              <a:buNone/>
            </a:pPr>
            <a:r>
              <a:rPr lang="ja-JP" sz="2100" b="1" u="sng" dirty="0">
                <a:solidFill>
                  <a:schemeClr val="dk1"/>
                </a:solidFill>
                <a:latin typeface="Salesforce Sans"/>
                <a:ea typeface="Salesforce Sans"/>
                <a:cs typeface="Salesforce Sans"/>
                <a:sym typeface="Salesforce Sans"/>
              </a:rPr>
              <a:t>管理</a:t>
            </a:r>
          </a:p>
          <a:p>
            <a:pPr marL="0" marR="0" lvl="0" indent="0" algn="ctr" rtl="0">
              <a:spcBef>
                <a:spcPts val="300"/>
              </a:spcBef>
              <a:spcAft>
                <a:spcPts val="0"/>
              </a:spcAft>
              <a:buNone/>
            </a:pPr>
            <a:endParaRPr sz="1500" dirty="0">
              <a:solidFill>
                <a:srgbClr val="59575C"/>
              </a:solidFill>
              <a:latin typeface="Salesforce Sans"/>
              <a:ea typeface="Salesforce Sans"/>
              <a:cs typeface="Salesforce Sans"/>
              <a:sym typeface="Salesforce Sans"/>
            </a:endParaRPr>
          </a:p>
          <a:p>
            <a:pPr marL="0" marR="0" lvl="0" indent="0" algn="ctr" rtl="0">
              <a:spcBef>
                <a:spcPts val="0"/>
              </a:spcBef>
              <a:spcAft>
                <a:spcPts val="0"/>
              </a:spcAft>
              <a:buNone/>
            </a:pPr>
            <a:r>
              <a:rPr lang="ja-JP" sz="1600" dirty="0">
                <a:solidFill>
                  <a:srgbClr val="205CA0"/>
                </a:solidFill>
                <a:latin typeface="Salesforce Sans"/>
                <a:ea typeface="Salesforce Sans"/>
                <a:cs typeface="Salesforce Sans"/>
                <a:sym typeface="Salesforce Sans"/>
              </a:rPr>
              <a:t>フィードバックを集めて採用総計値を監視する</a:t>
            </a:r>
          </a:p>
          <a:p>
            <a:pPr marL="0" marR="0" lvl="0" indent="0" algn="ctr" rtl="0">
              <a:spcBef>
                <a:spcPts val="1100"/>
              </a:spcBef>
              <a:spcAft>
                <a:spcPts val="0"/>
              </a:spcAft>
              <a:buNone/>
            </a:pPr>
            <a:r>
              <a:rPr lang="ja-JP" sz="1600" dirty="0">
                <a:solidFill>
                  <a:srgbClr val="205CA0"/>
                </a:solidFill>
                <a:latin typeface="Salesforce Sans"/>
                <a:ea typeface="Salesforce Sans"/>
                <a:cs typeface="Salesforce Sans"/>
                <a:sym typeface="Salesforce Sans"/>
              </a:rPr>
              <a:t>問題をトラブルシューティングしてユーザをサポートする</a:t>
            </a:r>
          </a:p>
          <a:p>
            <a:pPr marL="0" lvl="0" indent="0" algn="ctr" rtl="0">
              <a:spcBef>
                <a:spcPts val="1100"/>
              </a:spcBef>
              <a:spcAft>
                <a:spcPts val="0"/>
              </a:spcAft>
              <a:buSzPts val="2000"/>
              <a:buNone/>
            </a:pPr>
            <a:r>
              <a:rPr lang="ja-JP" sz="1600" dirty="0">
                <a:solidFill>
                  <a:srgbClr val="205CA0"/>
                </a:solidFill>
                <a:latin typeface="Salesforce Sans"/>
                <a:ea typeface="Salesforce Sans"/>
                <a:cs typeface="Salesforce Sans"/>
                <a:sym typeface="Salesforce Sans"/>
              </a:rPr>
              <a:t>全体的なセキュリティ戦略を最適化する</a:t>
            </a:r>
          </a:p>
          <a:p>
            <a:pPr marL="0" marR="0" lvl="0" indent="0" algn="ctr" rtl="0">
              <a:spcBef>
                <a:spcPts val="1100"/>
              </a:spcBef>
              <a:spcAft>
                <a:spcPts val="700"/>
              </a:spcAft>
              <a:buNone/>
            </a:pPr>
            <a:endParaRPr sz="1600" dirty="0">
              <a:solidFill>
                <a:srgbClr val="59575C"/>
              </a:solidFill>
              <a:latin typeface="Salesforce Sans"/>
              <a:ea typeface="Salesforce Sans"/>
              <a:cs typeface="Salesforce Sans"/>
              <a:sym typeface="Salesforce Sans"/>
            </a:endParaRPr>
          </a:p>
        </p:txBody>
      </p:sp>
      <p:grpSp>
        <p:nvGrpSpPr>
          <p:cNvPr id="1400" name="Google Shape;1400;p172"/>
          <p:cNvGrpSpPr/>
          <p:nvPr/>
        </p:nvGrpSpPr>
        <p:grpSpPr>
          <a:xfrm>
            <a:off x="1582842" y="1085684"/>
            <a:ext cx="1286878" cy="1558717"/>
            <a:chOff x="1187428" y="1195293"/>
            <a:chExt cx="965400" cy="1169067"/>
          </a:xfrm>
        </p:grpSpPr>
        <p:sp>
          <p:nvSpPr>
            <p:cNvPr id="1401" name="Google Shape;1401;p172"/>
            <p:cNvSpPr/>
            <p:nvPr/>
          </p:nvSpPr>
          <p:spPr>
            <a:xfrm rot="8100000">
              <a:off x="1328808" y="1336673"/>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402" name="Google Shape;1402;p172"/>
            <p:cNvSpPr/>
            <p:nvPr/>
          </p:nvSpPr>
          <p:spPr>
            <a:xfrm>
              <a:off x="1378272" y="1389783"/>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a:p>
          </p:txBody>
        </p:sp>
        <p:sp>
          <p:nvSpPr>
            <p:cNvPr id="1403" name="Google Shape;1403;p172"/>
            <p:cNvSpPr/>
            <p:nvPr/>
          </p:nvSpPr>
          <p:spPr>
            <a:xfrm>
              <a:off x="1599315" y="2261460"/>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grpSp>
      <p:grpSp>
        <p:nvGrpSpPr>
          <p:cNvPr id="1404" name="Google Shape;1404;p172"/>
          <p:cNvGrpSpPr/>
          <p:nvPr/>
        </p:nvGrpSpPr>
        <p:grpSpPr>
          <a:xfrm>
            <a:off x="5372139" y="2074633"/>
            <a:ext cx="1286878" cy="1545314"/>
            <a:chOff x="4030112" y="1860822"/>
            <a:chExt cx="965400" cy="1159014"/>
          </a:xfrm>
        </p:grpSpPr>
        <p:sp>
          <p:nvSpPr>
            <p:cNvPr id="1405" name="Google Shape;1405;p172"/>
            <p:cNvSpPr/>
            <p:nvPr/>
          </p:nvSpPr>
          <p:spPr>
            <a:xfrm rot="8100000">
              <a:off x="4171492" y="2002201"/>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406" name="Google Shape;1406;p172"/>
            <p:cNvSpPr/>
            <p:nvPr/>
          </p:nvSpPr>
          <p:spPr>
            <a:xfrm>
              <a:off x="4220956" y="2055312"/>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a:p>
          </p:txBody>
        </p:sp>
        <p:sp>
          <p:nvSpPr>
            <p:cNvPr id="1407" name="Google Shape;1407;p172"/>
            <p:cNvSpPr/>
            <p:nvPr/>
          </p:nvSpPr>
          <p:spPr>
            <a:xfrm>
              <a:off x="4461249" y="2916936"/>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grpSp>
      <p:grpSp>
        <p:nvGrpSpPr>
          <p:cNvPr id="1408" name="Google Shape;1408;p172"/>
          <p:cNvGrpSpPr/>
          <p:nvPr/>
        </p:nvGrpSpPr>
        <p:grpSpPr>
          <a:xfrm>
            <a:off x="8932252" y="286121"/>
            <a:ext cx="1286878" cy="1525996"/>
            <a:chOff x="6700864" y="443202"/>
            <a:chExt cx="965400" cy="1144525"/>
          </a:xfrm>
        </p:grpSpPr>
        <p:sp>
          <p:nvSpPr>
            <p:cNvPr id="1409" name="Google Shape;1409;p172"/>
            <p:cNvSpPr/>
            <p:nvPr/>
          </p:nvSpPr>
          <p:spPr>
            <a:xfrm rot="8100000">
              <a:off x="6842243" y="584582"/>
              <a:ext cx="682641" cy="682641"/>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sp>
          <p:nvSpPr>
            <p:cNvPr id="1410" name="Google Shape;1410;p172"/>
            <p:cNvSpPr/>
            <p:nvPr/>
          </p:nvSpPr>
          <p:spPr>
            <a:xfrm>
              <a:off x="6891708" y="637692"/>
              <a:ext cx="583500" cy="583500"/>
            </a:xfrm>
            <a:prstGeom prst="ellipse">
              <a:avLst/>
            </a:prstGeom>
            <a:solidFill>
              <a:srgbClr val="FFFFFF"/>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500"/>
            </a:p>
          </p:txBody>
        </p:sp>
        <p:sp>
          <p:nvSpPr>
            <p:cNvPr id="1411" name="Google Shape;1411;p172"/>
            <p:cNvSpPr/>
            <p:nvPr/>
          </p:nvSpPr>
          <p:spPr>
            <a:xfrm>
              <a:off x="7135708" y="1484827"/>
              <a:ext cx="102900" cy="102900"/>
            </a:xfrm>
            <a:prstGeom prst="ellipse">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rgbClr val="FFFFFF"/>
                </a:solidFill>
                <a:latin typeface="Salesforce Sans"/>
                <a:ea typeface="Salesforce Sans"/>
                <a:cs typeface="Salesforce Sans"/>
                <a:sym typeface="Salesforce Sans"/>
              </a:endParaRPr>
            </a:p>
          </p:txBody>
        </p:sp>
      </p:grpSp>
      <p:grpSp>
        <p:nvGrpSpPr>
          <p:cNvPr id="1412" name="Google Shape;1412;p172"/>
          <p:cNvGrpSpPr/>
          <p:nvPr/>
        </p:nvGrpSpPr>
        <p:grpSpPr>
          <a:xfrm>
            <a:off x="1991142" y="1517193"/>
            <a:ext cx="469596" cy="456096"/>
            <a:chOff x="11012327" y="2936518"/>
            <a:chExt cx="320675" cy="320675"/>
          </a:xfrm>
        </p:grpSpPr>
        <p:sp>
          <p:nvSpPr>
            <p:cNvPr id="1413" name="Google Shape;1413;p172"/>
            <p:cNvSpPr/>
            <p:nvPr/>
          </p:nvSpPr>
          <p:spPr>
            <a:xfrm>
              <a:off x="11012327" y="2936518"/>
              <a:ext cx="298451" cy="300038"/>
            </a:xfrm>
            <a:custGeom>
              <a:avLst/>
              <a:gdLst/>
              <a:ahLst/>
              <a:cxnLst/>
              <a:rect l="l" t="t" r="r" b="b"/>
              <a:pathLst>
                <a:path w="828" h="833" extrusionOk="0">
                  <a:moveTo>
                    <a:pt x="281" y="832"/>
                  </a:moveTo>
                  <a:cubicBezTo>
                    <a:pt x="278" y="832"/>
                    <a:pt x="275" y="830"/>
                    <a:pt x="272" y="829"/>
                  </a:cubicBezTo>
                  <a:lnTo>
                    <a:pt x="5" y="651"/>
                  </a:lnTo>
                  <a:cubicBezTo>
                    <a:pt x="1" y="648"/>
                    <a:pt x="0" y="643"/>
                    <a:pt x="0" y="639"/>
                  </a:cubicBezTo>
                  <a:lnTo>
                    <a:pt x="0" y="16"/>
                  </a:lnTo>
                  <a:cubicBezTo>
                    <a:pt x="0" y="10"/>
                    <a:pt x="3" y="6"/>
                    <a:pt x="7" y="3"/>
                  </a:cubicBezTo>
                  <a:cubicBezTo>
                    <a:pt x="11" y="0"/>
                    <a:pt x="17" y="0"/>
                    <a:pt x="22" y="3"/>
                  </a:cubicBezTo>
                  <a:lnTo>
                    <a:pt x="280" y="175"/>
                  </a:lnTo>
                  <a:lnTo>
                    <a:pt x="538" y="3"/>
                  </a:lnTo>
                  <a:cubicBezTo>
                    <a:pt x="542" y="0"/>
                    <a:pt x="549" y="0"/>
                    <a:pt x="554" y="3"/>
                  </a:cubicBezTo>
                  <a:lnTo>
                    <a:pt x="821" y="181"/>
                  </a:lnTo>
                  <a:cubicBezTo>
                    <a:pt x="825" y="184"/>
                    <a:pt x="827" y="188"/>
                    <a:pt x="827" y="193"/>
                  </a:cubicBezTo>
                  <a:lnTo>
                    <a:pt x="827" y="385"/>
                  </a:lnTo>
                  <a:cubicBezTo>
                    <a:pt x="827" y="394"/>
                    <a:pt x="821" y="400"/>
                    <a:pt x="812" y="400"/>
                  </a:cubicBezTo>
                  <a:cubicBezTo>
                    <a:pt x="803" y="400"/>
                    <a:pt x="797" y="394"/>
                    <a:pt x="797" y="385"/>
                  </a:cubicBezTo>
                  <a:lnTo>
                    <a:pt x="797" y="200"/>
                  </a:lnTo>
                  <a:lnTo>
                    <a:pt x="545" y="33"/>
                  </a:lnTo>
                  <a:lnTo>
                    <a:pt x="287" y="205"/>
                  </a:lnTo>
                  <a:cubicBezTo>
                    <a:pt x="283" y="208"/>
                    <a:pt x="275" y="208"/>
                    <a:pt x="271" y="205"/>
                  </a:cubicBezTo>
                  <a:lnTo>
                    <a:pt x="28" y="42"/>
                  </a:lnTo>
                  <a:lnTo>
                    <a:pt x="28" y="628"/>
                  </a:lnTo>
                  <a:lnTo>
                    <a:pt x="280" y="796"/>
                  </a:lnTo>
                  <a:lnTo>
                    <a:pt x="493" y="654"/>
                  </a:lnTo>
                  <a:cubicBezTo>
                    <a:pt x="501" y="649"/>
                    <a:pt x="509" y="651"/>
                    <a:pt x="514" y="658"/>
                  </a:cubicBezTo>
                  <a:cubicBezTo>
                    <a:pt x="518" y="666"/>
                    <a:pt x="517" y="674"/>
                    <a:pt x="509" y="679"/>
                  </a:cubicBezTo>
                  <a:lnTo>
                    <a:pt x="287" y="827"/>
                  </a:lnTo>
                  <a:cubicBezTo>
                    <a:pt x="286" y="832"/>
                    <a:pt x="284" y="832"/>
                    <a:pt x="281" y="832"/>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4" name="Google Shape;1414;p172"/>
            <p:cNvSpPr/>
            <p:nvPr/>
          </p:nvSpPr>
          <p:spPr>
            <a:xfrm>
              <a:off x="11109165" y="3000018"/>
              <a:ext cx="11112" cy="234949"/>
            </a:xfrm>
            <a:custGeom>
              <a:avLst/>
              <a:gdLst/>
              <a:ahLst/>
              <a:cxnLst/>
              <a:rect l="l" t="t" r="r" b="b"/>
              <a:pathLst>
                <a:path w="31" h="654" extrusionOk="0">
                  <a:moveTo>
                    <a:pt x="15" y="653"/>
                  </a:moveTo>
                  <a:cubicBezTo>
                    <a:pt x="6" y="653"/>
                    <a:pt x="0" y="647"/>
                    <a:pt x="0" y="638"/>
                  </a:cubicBezTo>
                  <a:lnTo>
                    <a:pt x="0" y="15"/>
                  </a:lnTo>
                  <a:cubicBezTo>
                    <a:pt x="0" y="6"/>
                    <a:pt x="6" y="0"/>
                    <a:pt x="15" y="0"/>
                  </a:cubicBezTo>
                  <a:cubicBezTo>
                    <a:pt x="24" y="0"/>
                    <a:pt x="30" y="6"/>
                    <a:pt x="30" y="15"/>
                  </a:cubicBezTo>
                  <a:lnTo>
                    <a:pt x="30" y="638"/>
                  </a:lnTo>
                  <a:cubicBezTo>
                    <a:pt x="30" y="647"/>
                    <a:pt x="23" y="653"/>
                    <a:pt x="15" y="653"/>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5" name="Google Shape;1415;p172"/>
            <p:cNvSpPr/>
            <p:nvPr/>
          </p:nvSpPr>
          <p:spPr>
            <a:xfrm>
              <a:off x="11204415" y="2936518"/>
              <a:ext cx="11112" cy="144463"/>
            </a:xfrm>
            <a:custGeom>
              <a:avLst/>
              <a:gdLst/>
              <a:ahLst/>
              <a:cxnLst/>
              <a:rect l="l" t="t" r="r" b="b"/>
              <a:pathLst>
                <a:path w="31" h="401" extrusionOk="0">
                  <a:moveTo>
                    <a:pt x="15" y="400"/>
                  </a:moveTo>
                  <a:cubicBezTo>
                    <a:pt x="6" y="400"/>
                    <a:pt x="0" y="394"/>
                    <a:pt x="0" y="385"/>
                  </a:cubicBezTo>
                  <a:lnTo>
                    <a:pt x="0" y="14"/>
                  </a:lnTo>
                  <a:cubicBezTo>
                    <a:pt x="0" y="5"/>
                    <a:pt x="6" y="0"/>
                    <a:pt x="15" y="0"/>
                  </a:cubicBezTo>
                  <a:cubicBezTo>
                    <a:pt x="24" y="0"/>
                    <a:pt x="30" y="5"/>
                    <a:pt x="30" y="14"/>
                  </a:cubicBezTo>
                  <a:lnTo>
                    <a:pt x="30" y="385"/>
                  </a:lnTo>
                  <a:cubicBezTo>
                    <a:pt x="30" y="394"/>
                    <a:pt x="22" y="400"/>
                    <a:pt x="15" y="400"/>
                  </a:cubicBezTo>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6" name="Google Shape;1416;p172"/>
            <p:cNvSpPr/>
            <p:nvPr/>
          </p:nvSpPr>
          <p:spPr>
            <a:xfrm>
              <a:off x="11244579" y="3125908"/>
              <a:ext cx="59372" cy="59372"/>
            </a:xfrm>
            <a:custGeom>
              <a:avLst/>
              <a:gdLst/>
              <a:ahLst/>
              <a:cxnLst/>
              <a:rect l="l" t="t" r="r" b="b"/>
              <a:pathLst>
                <a:path w="149" h="149" extrusionOk="0">
                  <a:moveTo>
                    <a:pt x="74" y="148"/>
                  </a:moveTo>
                  <a:cubicBezTo>
                    <a:pt x="32" y="148"/>
                    <a:pt x="0" y="115"/>
                    <a:pt x="0" y="74"/>
                  </a:cubicBezTo>
                  <a:cubicBezTo>
                    <a:pt x="0" y="32"/>
                    <a:pt x="33" y="0"/>
                    <a:pt x="74" y="0"/>
                  </a:cubicBezTo>
                  <a:cubicBezTo>
                    <a:pt x="116" y="0"/>
                    <a:pt x="148" y="32"/>
                    <a:pt x="148" y="74"/>
                  </a:cubicBezTo>
                  <a:cubicBezTo>
                    <a:pt x="148" y="115"/>
                    <a:pt x="114" y="148"/>
                    <a:pt x="74" y="148"/>
                  </a:cubicBezTo>
                  <a:close/>
                  <a:moveTo>
                    <a:pt x="74" y="30"/>
                  </a:moveTo>
                  <a:cubicBezTo>
                    <a:pt x="49" y="30"/>
                    <a:pt x="29" y="49"/>
                    <a:pt x="29" y="74"/>
                  </a:cubicBezTo>
                  <a:cubicBezTo>
                    <a:pt x="29" y="99"/>
                    <a:pt x="49" y="119"/>
                    <a:pt x="74" y="119"/>
                  </a:cubicBezTo>
                  <a:cubicBezTo>
                    <a:pt x="99" y="119"/>
                    <a:pt x="118" y="99"/>
                    <a:pt x="118" y="74"/>
                  </a:cubicBezTo>
                  <a:cubicBezTo>
                    <a:pt x="118" y="49"/>
                    <a:pt x="98" y="30"/>
                    <a:pt x="74" y="30"/>
                  </a:cubicBezTo>
                  <a:close/>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sp>
          <p:nvSpPr>
            <p:cNvPr id="1417" name="Google Shape;1417;p172"/>
            <p:cNvSpPr/>
            <p:nvPr/>
          </p:nvSpPr>
          <p:spPr>
            <a:xfrm>
              <a:off x="11215527" y="3096856"/>
              <a:ext cx="117475" cy="160337"/>
            </a:xfrm>
            <a:custGeom>
              <a:avLst/>
              <a:gdLst/>
              <a:ahLst/>
              <a:cxnLst/>
              <a:rect l="l" t="t" r="r" b="b"/>
              <a:pathLst>
                <a:path w="327" h="446" extrusionOk="0">
                  <a:moveTo>
                    <a:pt x="163" y="445"/>
                  </a:moveTo>
                  <a:cubicBezTo>
                    <a:pt x="158" y="445"/>
                    <a:pt x="154" y="443"/>
                    <a:pt x="151" y="439"/>
                  </a:cubicBezTo>
                  <a:cubicBezTo>
                    <a:pt x="145" y="431"/>
                    <a:pt x="0" y="249"/>
                    <a:pt x="0" y="163"/>
                  </a:cubicBezTo>
                  <a:cubicBezTo>
                    <a:pt x="0" y="73"/>
                    <a:pt x="72" y="0"/>
                    <a:pt x="163" y="0"/>
                  </a:cubicBezTo>
                  <a:cubicBezTo>
                    <a:pt x="255" y="0"/>
                    <a:pt x="326" y="71"/>
                    <a:pt x="326" y="163"/>
                  </a:cubicBezTo>
                  <a:cubicBezTo>
                    <a:pt x="326" y="249"/>
                    <a:pt x="181" y="431"/>
                    <a:pt x="175" y="439"/>
                  </a:cubicBezTo>
                  <a:cubicBezTo>
                    <a:pt x="172" y="443"/>
                    <a:pt x="167" y="445"/>
                    <a:pt x="163" y="445"/>
                  </a:cubicBezTo>
                  <a:close/>
                  <a:moveTo>
                    <a:pt x="163" y="30"/>
                  </a:moveTo>
                  <a:cubicBezTo>
                    <a:pt x="89" y="30"/>
                    <a:pt x="29" y="89"/>
                    <a:pt x="29" y="163"/>
                  </a:cubicBezTo>
                  <a:cubicBezTo>
                    <a:pt x="29" y="221"/>
                    <a:pt x="117" y="347"/>
                    <a:pt x="163" y="406"/>
                  </a:cubicBezTo>
                  <a:cubicBezTo>
                    <a:pt x="209" y="347"/>
                    <a:pt x="296" y="221"/>
                    <a:pt x="296" y="163"/>
                  </a:cubicBezTo>
                  <a:cubicBezTo>
                    <a:pt x="296" y="89"/>
                    <a:pt x="237" y="30"/>
                    <a:pt x="163" y="30"/>
                  </a:cubicBezTo>
                  <a:close/>
                </a:path>
              </a:pathLst>
            </a:custGeom>
            <a:solidFill>
              <a:srgbClr val="205CA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200" b="1">
                <a:solidFill>
                  <a:srgbClr val="5C646A"/>
                </a:solidFill>
                <a:latin typeface="Salesforce Sans"/>
                <a:ea typeface="Salesforce Sans"/>
                <a:cs typeface="Salesforce Sans"/>
                <a:sym typeface="Salesforce Sans"/>
              </a:endParaRPr>
            </a:p>
          </p:txBody>
        </p:sp>
      </p:grpSp>
      <p:sp>
        <p:nvSpPr>
          <p:cNvPr id="1418" name="Google Shape;1418;p172"/>
          <p:cNvSpPr/>
          <p:nvPr/>
        </p:nvSpPr>
        <p:spPr>
          <a:xfrm>
            <a:off x="9350117" y="744417"/>
            <a:ext cx="450934" cy="451072"/>
          </a:xfrm>
          <a:custGeom>
            <a:avLst/>
            <a:gdLst/>
            <a:ahLst/>
            <a:cxnLst/>
            <a:rect l="l" t="t" r="r" b="b"/>
            <a:pathLst>
              <a:path w="21052" h="21056" extrusionOk="0">
                <a:moveTo>
                  <a:pt x="2177" y="21056"/>
                </a:moveTo>
                <a:cubicBezTo>
                  <a:pt x="1603" y="21056"/>
                  <a:pt x="1076" y="20840"/>
                  <a:pt x="646" y="20409"/>
                </a:cubicBezTo>
                <a:cubicBezTo>
                  <a:pt x="263" y="20025"/>
                  <a:pt x="0" y="19498"/>
                  <a:pt x="0" y="18946"/>
                </a:cubicBezTo>
                <a:cubicBezTo>
                  <a:pt x="0" y="18371"/>
                  <a:pt x="215" y="17820"/>
                  <a:pt x="646" y="17388"/>
                </a:cubicBezTo>
                <a:lnTo>
                  <a:pt x="9257" y="8758"/>
                </a:lnTo>
                <a:cubicBezTo>
                  <a:pt x="8205" y="6408"/>
                  <a:pt x="8683" y="3675"/>
                  <a:pt x="10549" y="1829"/>
                </a:cubicBezTo>
                <a:cubicBezTo>
                  <a:pt x="12462" y="-89"/>
                  <a:pt x="15357" y="-544"/>
                  <a:pt x="17773" y="679"/>
                </a:cubicBezTo>
                <a:cubicBezTo>
                  <a:pt x="17868" y="727"/>
                  <a:pt x="17940" y="822"/>
                  <a:pt x="17940" y="942"/>
                </a:cubicBezTo>
                <a:cubicBezTo>
                  <a:pt x="17988" y="1038"/>
                  <a:pt x="17940" y="1158"/>
                  <a:pt x="17868" y="1230"/>
                </a:cubicBezTo>
                <a:lnTo>
                  <a:pt x="15357" y="4059"/>
                </a:lnTo>
                <a:lnTo>
                  <a:pt x="15357" y="6097"/>
                </a:lnTo>
                <a:lnTo>
                  <a:pt x="16912" y="6097"/>
                </a:lnTo>
                <a:lnTo>
                  <a:pt x="19782" y="3244"/>
                </a:lnTo>
                <a:cubicBezTo>
                  <a:pt x="19854" y="3172"/>
                  <a:pt x="19973" y="3148"/>
                  <a:pt x="20117" y="3148"/>
                </a:cubicBezTo>
                <a:cubicBezTo>
                  <a:pt x="20213" y="3172"/>
                  <a:pt x="20332" y="3220"/>
                  <a:pt x="20356" y="3316"/>
                </a:cubicBezTo>
                <a:cubicBezTo>
                  <a:pt x="21600" y="5689"/>
                  <a:pt x="21146" y="8614"/>
                  <a:pt x="19232" y="10532"/>
                </a:cubicBezTo>
                <a:cubicBezTo>
                  <a:pt x="17414" y="12354"/>
                  <a:pt x="14615" y="12809"/>
                  <a:pt x="12271" y="11730"/>
                </a:cubicBezTo>
                <a:lnTo>
                  <a:pt x="3660" y="20385"/>
                </a:lnTo>
                <a:cubicBezTo>
                  <a:pt x="3301" y="20840"/>
                  <a:pt x="2775" y="21056"/>
                  <a:pt x="2177" y="21056"/>
                </a:cubicBezTo>
                <a:close/>
                <a:moveTo>
                  <a:pt x="14926" y="727"/>
                </a:moveTo>
                <a:cubicBezTo>
                  <a:pt x="13515" y="727"/>
                  <a:pt x="12128" y="1302"/>
                  <a:pt x="11075" y="2333"/>
                </a:cubicBezTo>
                <a:cubicBezTo>
                  <a:pt x="9377" y="4035"/>
                  <a:pt x="8970" y="6552"/>
                  <a:pt x="10047" y="8638"/>
                </a:cubicBezTo>
                <a:cubicBezTo>
                  <a:pt x="10118" y="8782"/>
                  <a:pt x="10070" y="8973"/>
                  <a:pt x="9975" y="9069"/>
                </a:cubicBezTo>
                <a:lnTo>
                  <a:pt x="1172" y="17915"/>
                </a:lnTo>
                <a:cubicBezTo>
                  <a:pt x="885" y="18203"/>
                  <a:pt x="742" y="18563"/>
                  <a:pt x="742" y="18946"/>
                </a:cubicBezTo>
                <a:cubicBezTo>
                  <a:pt x="742" y="19306"/>
                  <a:pt x="885" y="19666"/>
                  <a:pt x="1172" y="19905"/>
                </a:cubicBezTo>
                <a:cubicBezTo>
                  <a:pt x="1459" y="20193"/>
                  <a:pt x="1842" y="20385"/>
                  <a:pt x="2201" y="20337"/>
                </a:cubicBezTo>
                <a:cubicBezTo>
                  <a:pt x="2559" y="20337"/>
                  <a:pt x="2918" y="20193"/>
                  <a:pt x="3157" y="19905"/>
                </a:cubicBezTo>
                <a:lnTo>
                  <a:pt x="11960" y="11107"/>
                </a:lnTo>
                <a:cubicBezTo>
                  <a:pt x="12056" y="10987"/>
                  <a:pt x="12247" y="10963"/>
                  <a:pt x="12391" y="11035"/>
                </a:cubicBezTo>
                <a:cubicBezTo>
                  <a:pt x="14472" y="12138"/>
                  <a:pt x="17103" y="11706"/>
                  <a:pt x="18730" y="10076"/>
                </a:cubicBezTo>
                <a:cubicBezTo>
                  <a:pt x="20284" y="8494"/>
                  <a:pt x="20739" y="6169"/>
                  <a:pt x="19926" y="4131"/>
                </a:cubicBezTo>
                <a:lnTo>
                  <a:pt x="17318" y="6720"/>
                </a:lnTo>
                <a:cubicBezTo>
                  <a:pt x="17247" y="6792"/>
                  <a:pt x="17175" y="6840"/>
                  <a:pt x="17055" y="6840"/>
                </a:cubicBezTo>
                <a:lnTo>
                  <a:pt x="14998" y="6840"/>
                </a:lnTo>
                <a:cubicBezTo>
                  <a:pt x="14783" y="6840"/>
                  <a:pt x="14639" y="6696"/>
                  <a:pt x="14639" y="6480"/>
                </a:cubicBezTo>
                <a:lnTo>
                  <a:pt x="14639" y="3963"/>
                </a:lnTo>
                <a:cubicBezTo>
                  <a:pt x="14639" y="3891"/>
                  <a:pt x="14687" y="3771"/>
                  <a:pt x="14711" y="3699"/>
                </a:cubicBezTo>
                <a:lnTo>
                  <a:pt x="16983" y="1110"/>
                </a:lnTo>
                <a:cubicBezTo>
                  <a:pt x="16361" y="870"/>
                  <a:pt x="15644" y="727"/>
                  <a:pt x="14926" y="727"/>
                </a:cubicBezTo>
                <a:close/>
              </a:path>
            </a:pathLst>
          </a:custGeom>
          <a:solidFill>
            <a:srgbClr val="205CA0"/>
          </a:solidFill>
          <a:ln>
            <a:noFill/>
          </a:ln>
        </p:spPr>
        <p:txBody>
          <a:bodyPr spcFirstLastPara="1" wrap="square" lIns="121875" tIns="60925" rIns="121875" bIns="60925" anchor="ctr" anchorCtr="0">
            <a:noAutofit/>
          </a:bodyPr>
          <a:lstStyle/>
          <a:p>
            <a:pPr marL="0" marR="0" lvl="0" indent="0" algn="r" rtl="0">
              <a:spcBef>
                <a:spcPts val="0"/>
              </a:spcBef>
              <a:spcAft>
                <a:spcPts val="0"/>
              </a:spcAft>
              <a:buNone/>
            </a:pPr>
            <a:endParaRPr sz="1600" b="1">
              <a:solidFill>
                <a:srgbClr val="205CA0"/>
              </a:solidFill>
              <a:latin typeface="Calibri"/>
              <a:ea typeface="Calibri"/>
              <a:cs typeface="Calibri"/>
              <a:sym typeface="Calibri"/>
            </a:endParaRPr>
          </a:p>
        </p:txBody>
      </p:sp>
      <p:sp>
        <p:nvSpPr>
          <p:cNvPr id="1419" name="Google Shape;1419;p172"/>
          <p:cNvSpPr/>
          <p:nvPr/>
        </p:nvSpPr>
        <p:spPr>
          <a:xfrm>
            <a:off x="5707303" y="2504256"/>
            <a:ext cx="616391" cy="451149"/>
          </a:xfrm>
          <a:custGeom>
            <a:avLst/>
            <a:gdLst/>
            <a:ahLst/>
            <a:cxnLst/>
            <a:rect l="l" t="t" r="r" b="b"/>
            <a:pathLst>
              <a:path w="21507" h="21568" extrusionOk="0">
                <a:moveTo>
                  <a:pt x="11094" y="9"/>
                </a:moveTo>
                <a:cubicBezTo>
                  <a:pt x="10361" y="-32"/>
                  <a:pt x="9614" y="62"/>
                  <a:pt x="8873" y="290"/>
                </a:cubicBezTo>
                <a:cubicBezTo>
                  <a:pt x="6667" y="976"/>
                  <a:pt x="4700" y="2904"/>
                  <a:pt x="3500" y="5580"/>
                </a:cubicBezTo>
                <a:cubicBezTo>
                  <a:pt x="2644" y="7471"/>
                  <a:pt x="2242" y="9602"/>
                  <a:pt x="2329" y="11734"/>
                </a:cubicBezTo>
                <a:lnTo>
                  <a:pt x="663" y="8556"/>
                </a:lnTo>
                <a:cubicBezTo>
                  <a:pt x="564" y="8297"/>
                  <a:pt x="380" y="8266"/>
                  <a:pt x="183" y="8395"/>
                </a:cubicBezTo>
                <a:cubicBezTo>
                  <a:pt x="10" y="8557"/>
                  <a:pt x="-51" y="8820"/>
                  <a:pt x="47" y="9079"/>
                </a:cubicBezTo>
                <a:lnTo>
                  <a:pt x="2614" y="14067"/>
                </a:lnTo>
                <a:cubicBezTo>
                  <a:pt x="2639" y="14164"/>
                  <a:pt x="2767" y="14268"/>
                  <a:pt x="2914" y="14268"/>
                </a:cubicBezTo>
                <a:cubicBezTo>
                  <a:pt x="2925" y="14268"/>
                  <a:pt x="2933" y="14249"/>
                  <a:pt x="2944" y="14248"/>
                </a:cubicBezTo>
                <a:cubicBezTo>
                  <a:pt x="2951" y="14248"/>
                  <a:pt x="2952" y="14268"/>
                  <a:pt x="2959" y="14268"/>
                </a:cubicBezTo>
                <a:cubicBezTo>
                  <a:pt x="2984" y="14268"/>
                  <a:pt x="3040" y="14268"/>
                  <a:pt x="3064" y="14268"/>
                </a:cubicBezTo>
                <a:cubicBezTo>
                  <a:pt x="3112" y="14260"/>
                  <a:pt x="3089" y="14161"/>
                  <a:pt x="3124" y="14127"/>
                </a:cubicBezTo>
                <a:cubicBezTo>
                  <a:pt x="3148" y="14107"/>
                  <a:pt x="3181" y="14111"/>
                  <a:pt x="3199" y="14087"/>
                </a:cubicBezTo>
                <a:lnTo>
                  <a:pt x="6156" y="9501"/>
                </a:lnTo>
                <a:cubicBezTo>
                  <a:pt x="6304" y="9307"/>
                  <a:pt x="6259" y="9012"/>
                  <a:pt x="6111" y="8817"/>
                </a:cubicBezTo>
                <a:cubicBezTo>
                  <a:pt x="5964" y="8623"/>
                  <a:pt x="5739" y="8684"/>
                  <a:pt x="5616" y="8878"/>
                </a:cubicBezTo>
                <a:lnTo>
                  <a:pt x="3199" y="12659"/>
                </a:lnTo>
                <a:cubicBezTo>
                  <a:pt x="2941" y="10398"/>
                  <a:pt x="3248" y="8076"/>
                  <a:pt x="4160" y="6042"/>
                </a:cubicBezTo>
                <a:cubicBezTo>
                  <a:pt x="5238" y="3595"/>
                  <a:pt x="7034" y="1868"/>
                  <a:pt x="9068" y="1215"/>
                </a:cubicBezTo>
                <a:cubicBezTo>
                  <a:pt x="11715" y="400"/>
                  <a:pt x="14504" y="1572"/>
                  <a:pt x="16317" y="4313"/>
                </a:cubicBezTo>
                <a:cubicBezTo>
                  <a:pt x="16464" y="4508"/>
                  <a:pt x="16681" y="4569"/>
                  <a:pt x="16828" y="4373"/>
                </a:cubicBezTo>
                <a:cubicBezTo>
                  <a:pt x="16975" y="4177"/>
                  <a:pt x="17010" y="3885"/>
                  <a:pt x="16888" y="3689"/>
                </a:cubicBezTo>
                <a:cubicBezTo>
                  <a:pt x="15381" y="1438"/>
                  <a:pt x="13294" y="131"/>
                  <a:pt x="11094" y="9"/>
                </a:cubicBezTo>
                <a:close/>
                <a:moveTo>
                  <a:pt x="18584" y="8415"/>
                </a:moveTo>
                <a:cubicBezTo>
                  <a:pt x="18541" y="8415"/>
                  <a:pt x="18510" y="8470"/>
                  <a:pt x="18464" y="8496"/>
                </a:cubicBezTo>
                <a:cubicBezTo>
                  <a:pt x="18436" y="8493"/>
                  <a:pt x="18431" y="8431"/>
                  <a:pt x="18404" y="8435"/>
                </a:cubicBezTo>
                <a:cubicBezTo>
                  <a:pt x="18369" y="8448"/>
                  <a:pt x="18375" y="8529"/>
                  <a:pt x="18344" y="8556"/>
                </a:cubicBezTo>
                <a:cubicBezTo>
                  <a:pt x="18330" y="8567"/>
                  <a:pt x="18310" y="8566"/>
                  <a:pt x="18299" y="8576"/>
                </a:cubicBezTo>
                <a:lnTo>
                  <a:pt x="15342" y="13242"/>
                </a:lnTo>
                <a:cubicBezTo>
                  <a:pt x="15194" y="13436"/>
                  <a:pt x="15239" y="13731"/>
                  <a:pt x="15387" y="13926"/>
                </a:cubicBezTo>
                <a:cubicBezTo>
                  <a:pt x="15535" y="14120"/>
                  <a:pt x="15764" y="14047"/>
                  <a:pt x="15912" y="13886"/>
                </a:cubicBezTo>
                <a:lnTo>
                  <a:pt x="18179" y="10245"/>
                </a:lnTo>
                <a:cubicBezTo>
                  <a:pt x="18345" y="14787"/>
                  <a:pt x="15886" y="19251"/>
                  <a:pt x="12385" y="20301"/>
                </a:cubicBezTo>
                <a:cubicBezTo>
                  <a:pt x="9893" y="21117"/>
                  <a:pt x="7338" y="20163"/>
                  <a:pt x="5481" y="17747"/>
                </a:cubicBezTo>
                <a:cubicBezTo>
                  <a:pt x="5334" y="17551"/>
                  <a:pt x="5117" y="17551"/>
                  <a:pt x="4970" y="17747"/>
                </a:cubicBezTo>
                <a:cubicBezTo>
                  <a:pt x="4824" y="17943"/>
                  <a:pt x="4824" y="18215"/>
                  <a:pt x="4970" y="18411"/>
                </a:cubicBezTo>
                <a:cubicBezTo>
                  <a:pt x="6534" y="20468"/>
                  <a:pt x="8558" y="21568"/>
                  <a:pt x="10659" y="21568"/>
                </a:cubicBezTo>
                <a:cubicBezTo>
                  <a:pt x="11319" y="21568"/>
                  <a:pt x="11920" y="21482"/>
                  <a:pt x="12580" y="21286"/>
                </a:cubicBezTo>
                <a:cubicBezTo>
                  <a:pt x="16307" y="20115"/>
                  <a:pt x="18979" y="15380"/>
                  <a:pt x="18944" y="10507"/>
                </a:cubicBezTo>
                <a:lnTo>
                  <a:pt x="20835" y="14207"/>
                </a:lnTo>
                <a:cubicBezTo>
                  <a:pt x="20909" y="14304"/>
                  <a:pt x="21007" y="14408"/>
                  <a:pt x="21105" y="14408"/>
                </a:cubicBezTo>
                <a:cubicBezTo>
                  <a:pt x="21179" y="14408"/>
                  <a:pt x="21257" y="14405"/>
                  <a:pt x="21330" y="14308"/>
                </a:cubicBezTo>
                <a:cubicBezTo>
                  <a:pt x="21527" y="14146"/>
                  <a:pt x="21549" y="13883"/>
                  <a:pt x="21451" y="13624"/>
                </a:cubicBezTo>
                <a:lnTo>
                  <a:pt x="18884" y="8576"/>
                </a:lnTo>
                <a:cubicBezTo>
                  <a:pt x="18810" y="8511"/>
                  <a:pt x="18707" y="8415"/>
                  <a:pt x="18584" y="8415"/>
                </a:cubicBezTo>
                <a:close/>
              </a:path>
            </a:pathLst>
          </a:custGeom>
          <a:solidFill>
            <a:srgbClr val="205CA0"/>
          </a:solidFill>
          <a:ln>
            <a:noFill/>
          </a:ln>
        </p:spPr>
        <p:txBody>
          <a:bodyPr spcFirstLastPara="1" wrap="square" lIns="121875" tIns="60925" rIns="121875" bIns="60925" anchor="ctr" anchorCtr="0">
            <a:noAutofit/>
          </a:bodyPr>
          <a:lstStyle/>
          <a:p>
            <a:pPr marL="0" marR="0" lvl="0" indent="0" algn="r" rtl="0">
              <a:spcBef>
                <a:spcPts val="0"/>
              </a:spcBef>
              <a:spcAft>
                <a:spcPts val="0"/>
              </a:spcAft>
              <a:buNone/>
            </a:pPr>
            <a:endParaRPr sz="1600" b="1">
              <a:solidFill>
                <a:srgbClr val="205CA0"/>
              </a:solidFill>
              <a:latin typeface="Calibri"/>
              <a:ea typeface="Calibri"/>
              <a:cs typeface="Calibri"/>
              <a:sym typeface="Calibri"/>
            </a:endParaRPr>
          </a:p>
        </p:txBody>
      </p:sp>
      <p:sp>
        <p:nvSpPr>
          <p:cNvPr id="1420" name="Google Shape;1420;p172"/>
          <p:cNvSpPr/>
          <p:nvPr/>
        </p:nvSpPr>
        <p:spPr>
          <a:xfrm>
            <a:off x="10901860" y="399133"/>
            <a:ext cx="932100" cy="742800"/>
          </a:xfrm>
          <a:prstGeom prst="rect">
            <a:avLst/>
          </a:prstGeom>
          <a:solidFill>
            <a:srgbClr val="F4F4F4"/>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251682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Google Shape;1416;p171">
            <a:extLst>
              <a:ext uri="{FF2B5EF4-FFF2-40B4-BE49-F238E27FC236}">
                <a16:creationId xmlns:a16="http://schemas.microsoft.com/office/drawing/2014/main" id="{5F063DDA-165A-4D6D-B7DA-569DB2A58542}"/>
              </a:ext>
            </a:extLst>
          </p:cNvPr>
          <p:cNvSpPr txBox="1">
            <a:spLocks noGrp="1"/>
          </p:cNvSpPr>
          <p:nvPr>
            <p:ph type="title"/>
          </p:nvPr>
        </p:nvSpPr>
        <p:spPr>
          <a:xfrm>
            <a:off x="571469" y="257558"/>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altLang="en-US" dirty="0"/>
              <a:t>リソース</a:t>
            </a:r>
            <a:endParaRPr dirty="0"/>
          </a:p>
        </p:txBody>
      </p:sp>
      <p:sp>
        <p:nvSpPr>
          <p:cNvPr id="17" name="Google Shape;1418;p171">
            <a:extLst>
              <a:ext uri="{FF2B5EF4-FFF2-40B4-BE49-F238E27FC236}">
                <a16:creationId xmlns:a16="http://schemas.microsoft.com/office/drawing/2014/main" id="{11B532CF-7E24-4899-9CD7-FE508B8653E3}"/>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sz="2300" dirty="0">
                <a:solidFill>
                  <a:srgbClr val="205CA0"/>
                </a:solidFill>
                <a:latin typeface="Salesforce Sans"/>
                <a:ea typeface="Salesforce Sans"/>
                <a:cs typeface="Salesforce Sans"/>
                <a:sym typeface="Salesforce Sans"/>
              </a:rPr>
              <a:t>MFA </a:t>
            </a:r>
            <a:r>
              <a:rPr lang="ja-JP" altLang="en-US" sz="2300" dirty="0">
                <a:solidFill>
                  <a:srgbClr val="205CA0"/>
                </a:solidFill>
                <a:latin typeface="Salesforce Sans"/>
                <a:ea typeface="Salesforce Sans"/>
                <a:cs typeface="Salesforce Sans"/>
                <a:sym typeface="Salesforce Sans"/>
              </a:rPr>
              <a:t>の詳細</a:t>
            </a:r>
            <a:endParaRPr sz="2300" dirty="0">
              <a:solidFill>
                <a:srgbClr val="205CA0"/>
              </a:solidFill>
              <a:latin typeface="Salesforce Sans"/>
              <a:ea typeface="Salesforce Sans"/>
              <a:cs typeface="Salesforce Sans"/>
              <a:sym typeface="Salesforce Sans"/>
            </a:endParaRPr>
          </a:p>
        </p:txBody>
      </p:sp>
      <p:sp>
        <p:nvSpPr>
          <p:cNvPr id="18" name="Rectangle 17">
            <a:extLst>
              <a:ext uri="{FF2B5EF4-FFF2-40B4-BE49-F238E27FC236}">
                <a16:creationId xmlns:a16="http://schemas.microsoft.com/office/drawing/2014/main" id="{8C36A42D-E472-48DF-A925-6E77A1678B74}"/>
              </a:ext>
            </a:extLst>
          </p:cNvPr>
          <p:cNvSpPr/>
          <p:nvPr/>
        </p:nvSpPr>
        <p:spPr>
          <a:xfrm>
            <a:off x="1604068" y="3429000"/>
            <a:ext cx="2248928" cy="2523746"/>
          </a:xfrm>
          <a:prstGeom prst="rect">
            <a:avLst/>
          </a:prstGeom>
        </p:spPr>
        <p:txBody>
          <a:bodyPr wrap="square" lIns="121899" tIns="60949" rIns="121899" bIns="60949">
            <a:spAutoFit/>
          </a:bodyPr>
          <a:lstStyle/>
          <a:p>
            <a:pPr>
              <a:buNone/>
            </a:pPr>
            <a:r>
              <a:rPr lang="en-US" sz="1200" dirty="0">
                <a:solidFill>
                  <a:srgbClr val="205CA0"/>
                </a:solidFill>
                <a:latin typeface="Salesforce Sans" panose="020B0505020202020203" pitchFamily="34" charset="77"/>
                <a:ea typeface="Arial" charset="0"/>
                <a:cs typeface="Arial" charset="0"/>
                <a:hlinkClick r:id="rId2">
                  <a:extLst>
                    <a:ext uri="{A12FA001-AC4F-418D-AE19-62706E023703}">
                      <ahyp:hlinkClr xmlns:ahyp="http://schemas.microsoft.com/office/drawing/2018/hyperlinkcolor" val="tx"/>
                    </a:ext>
                  </a:extLst>
                </a:hlinkClick>
              </a:rPr>
              <a:t>How MFA Works to Protect Account Access (MFA </a:t>
            </a:r>
            <a:r>
              <a:rPr lang="ja-JP" altLang="en-US" sz="1200" dirty="0">
                <a:solidFill>
                  <a:srgbClr val="205CA0"/>
                </a:solidFill>
                <a:latin typeface="Salesforce Sans" panose="020B0505020202020203" pitchFamily="34" charset="77"/>
                <a:ea typeface="Arial" charset="0"/>
                <a:cs typeface="Arial" charset="0"/>
                <a:hlinkClick r:id="rId2">
                  <a:extLst>
                    <a:ext uri="{A12FA001-AC4F-418D-AE19-62706E023703}">
                      <ahyp:hlinkClr xmlns:ahyp="http://schemas.microsoft.com/office/drawing/2018/hyperlinkcolor" val="tx"/>
                    </a:ext>
                  </a:extLst>
                </a:hlinkClick>
              </a:rPr>
              <a:t>がアカウントアクセスを保護する仕組み</a:t>
            </a:r>
            <a:r>
              <a:rPr lang="en-US" altLang="ja-JP" sz="1200" dirty="0">
                <a:solidFill>
                  <a:srgbClr val="205CA0"/>
                </a:solidFill>
                <a:latin typeface="Salesforce Sans" panose="020B0505020202020203" pitchFamily="34" charset="77"/>
                <a:ea typeface="Arial" charset="0"/>
                <a:cs typeface="Arial" charset="0"/>
                <a:hlinkClick r:id="rId2">
                  <a:extLst>
                    <a:ext uri="{A12FA001-AC4F-418D-AE19-62706E023703}">
                      <ahyp:hlinkClr xmlns:ahyp="http://schemas.microsoft.com/office/drawing/2018/hyperlinkcolor" val="tx"/>
                    </a:ext>
                  </a:extLst>
                </a:hlinkClick>
              </a:rPr>
              <a:t>)</a:t>
            </a:r>
            <a:r>
              <a:rPr lang="en-US" sz="1200" dirty="0">
                <a:solidFill>
                  <a:srgbClr val="205CA0"/>
                </a:solidFill>
                <a:latin typeface="Salesforce Sans" panose="020B0505020202020203" pitchFamily="34" charset="77"/>
                <a:ea typeface="Arial" charset="0"/>
                <a:cs typeface="Arial" charset="0"/>
              </a:rPr>
              <a:t> </a:t>
            </a:r>
            <a:r>
              <a:rPr lang="en-US" altLang="ja-JP" sz="1200" dirty="0">
                <a:solidFill>
                  <a:srgbClr val="205CA0"/>
                </a:solidFill>
                <a:latin typeface="Salesforce Sans" panose="020B0505020202020203" pitchFamily="34" charset="77"/>
                <a:ea typeface="Arial" charset="0"/>
                <a:cs typeface="Arial" charset="0"/>
              </a:rPr>
              <a:t>(</a:t>
            </a:r>
            <a:r>
              <a:rPr lang="ja-JP" altLang="en-US" sz="1200" dirty="0">
                <a:solidFill>
                  <a:srgbClr val="205CA0"/>
                </a:solidFill>
                <a:latin typeface="Salesforce Sans" panose="020B0505020202020203" pitchFamily="34" charset="77"/>
                <a:ea typeface="Arial" charset="0"/>
                <a:cs typeface="Arial" charset="0"/>
              </a:rPr>
              <a:t>動画</a:t>
            </a:r>
            <a:r>
              <a:rPr lang="en-US" altLang="ja-JP" sz="1200" dirty="0">
                <a:solidFill>
                  <a:srgbClr val="205CA0"/>
                </a:solidFill>
                <a:latin typeface="Salesforce Sans" panose="020B0505020202020203" pitchFamily="34" charset="77"/>
                <a:ea typeface="Arial" charset="0"/>
                <a:cs typeface="Arial" charset="0"/>
              </a:rPr>
              <a:t>)</a:t>
            </a:r>
            <a:endParaRPr lang="en-US" sz="1200" dirty="0">
              <a:solidFill>
                <a:srgbClr val="205CA0"/>
              </a:solidFill>
              <a:latin typeface="Salesforce Sans" panose="020B0505020202020203" pitchFamily="34" charset="77"/>
              <a:ea typeface="Arial" charset="0"/>
              <a:cs typeface="Arial" charset="0"/>
            </a:endParaRPr>
          </a:p>
          <a:p>
            <a:pPr>
              <a:buNone/>
            </a:pPr>
            <a:endParaRPr lang="en-US" sz="1200" dirty="0">
              <a:solidFill>
                <a:srgbClr val="205CA0"/>
              </a:solidFill>
              <a:latin typeface="Salesforce Sans" panose="020B0505020202020203" pitchFamily="34" charset="77"/>
              <a:ea typeface="Arial" charset="0"/>
              <a:cs typeface="Arial" charset="0"/>
            </a:endParaRPr>
          </a:p>
          <a:p>
            <a:pPr>
              <a:buNone/>
            </a:pPr>
            <a:r>
              <a:rPr lang="en-US" sz="1200" dirty="0">
                <a:solidFill>
                  <a:srgbClr val="205CA0"/>
                </a:solidFill>
                <a:latin typeface="Salesforce Sans" panose="020B0505020202020203" pitchFamily="34" charset="77"/>
                <a:ea typeface="Arial" charset="0"/>
                <a:cs typeface="Arial" charset="0"/>
                <a:hlinkClick r:id="rId3">
                  <a:extLst>
                    <a:ext uri="{A12FA001-AC4F-418D-AE19-62706E023703}">
                      <ahyp:hlinkClr xmlns:ahyp="http://schemas.microsoft.com/office/drawing/2018/hyperlinkcolor" val="tx"/>
                    </a:ext>
                  </a:extLst>
                </a:hlinkClick>
              </a:rPr>
              <a:t>Salesforce MFA FAQ</a:t>
            </a:r>
            <a:endParaRPr lang="en-US" sz="1200" dirty="0">
              <a:solidFill>
                <a:srgbClr val="205CA0"/>
              </a:solidFill>
              <a:latin typeface="Salesforce Sans" panose="020B0505020202020203" pitchFamily="34" charset="77"/>
              <a:ea typeface="Arial" charset="0"/>
              <a:cs typeface="Arial" charset="0"/>
            </a:endParaRPr>
          </a:p>
          <a:p>
            <a:endParaRPr lang="en-US" sz="1200" dirty="0">
              <a:solidFill>
                <a:srgbClr val="205CA0"/>
              </a:solidFill>
              <a:latin typeface="Salesforce Sans" panose="020B0505020202020203" pitchFamily="34" charset="77"/>
              <a:ea typeface="Arial" charset="0"/>
              <a:cs typeface="Arial" charset="0"/>
            </a:endParaRPr>
          </a:p>
          <a:p>
            <a:r>
              <a:rPr lang="ja-JP" altLang="en-US" sz="1200" dirty="0">
                <a:solidFill>
                  <a:srgbClr val="205CA0"/>
                </a:solidFill>
                <a:latin typeface="Salesforce Sans" panose="020B0505020202020203" pitchFamily="34" charset="77"/>
                <a:ea typeface="Arial" charset="0"/>
                <a:cs typeface="Arial" charset="0"/>
                <a:hlinkClick r:id="rId4">
                  <a:extLst>
                    <a:ext uri="{A12FA001-AC4F-418D-AE19-62706E023703}">
                      <ahyp:hlinkClr xmlns:ahyp="http://schemas.microsoft.com/office/drawing/2018/hyperlinkcolor" val="tx"/>
                    </a:ext>
                  </a:extLst>
                </a:hlinkClick>
              </a:rPr>
              <a:t>システム管理者向けの </a:t>
            </a:r>
            <a:r>
              <a:rPr lang="en-US" altLang="ja-JP" sz="1200" dirty="0">
                <a:solidFill>
                  <a:srgbClr val="205CA0"/>
                </a:solidFill>
                <a:latin typeface="Salesforce Sans" panose="020B0505020202020203" pitchFamily="34" charset="77"/>
                <a:ea typeface="Arial" charset="0"/>
                <a:cs typeface="Arial" charset="0"/>
                <a:hlinkClick r:id="rId4">
                  <a:extLst>
                    <a:ext uri="{A12FA001-AC4F-418D-AE19-62706E023703}">
                      <ahyp:hlinkClr xmlns:ahyp="http://schemas.microsoft.com/office/drawing/2018/hyperlinkcolor" val="tx"/>
                    </a:ext>
                  </a:extLst>
                </a:hlinkClick>
              </a:rPr>
              <a:t>MFA </a:t>
            </a:r>
            <a:r>
              <a:rPr lang="ja-JP" altLang="en-US" sz="1200" dirty="0">
                <a:solidFill>
                  <a:srgbClr val="205CA0"/>
                </a:solidFill>
                <a:latin typeface="Salesforce Sans" panose="020B0505020202020203" pitchFamily="34" charset="77"/>
                <a:ea typeface="Arial" charset="0"/>
                <a:cs typeface="Arial" charset="0"/>
                <a:hlinkClick r:id="rId4">
                  <a:extLst>
                    <a:ext uri="{A12FA001-AC4F-418D-AE19-62706E023703}">
                      <ahyp:hlinkClr xmlns:ahyp="http://schemas.microsoft.com/office/drawing/2018/hyperlinkcolor" val="tx"/>
                    </a:ext>
                  </a:extLst>
                </a:hlinkClick>
              </a:rPr>
              <a:t>クイックガイド</a:t>
            </a:r>
            <a:endParaRPr lang="en-US" sz="1200" dirty="0">
              <a:solidFill>
                <a:srgbClr val="205CA0"/>
              </a:solidFill>
              <a:latin typeface="Salesforce Sans" panose="020B0505020202020203" pitchFamily="34" charset="77"/>
              <a:ea typeface="Arial" charset="0"/>
              <a:cs typeface="Arial" charset="0"/>
            </a:endParaRPr>
          </a:p>
          <a:p>
            <a:endParaRPr lang="en-US" sz="1200" dirty="0">
              <a:solidFill>
                <a:srgbClr val="205CA0"/>
              </a:solidFill>
              <a:latin typeface="Salesforce Sans" panose="020B0505020202020203" pitchFamily="34" charset="77"/>
              <a:ea typeface="Arial" charset="0"/>
              <a:cs typeface="Arial" charset="0"/>
            </a:endParaRPr>
          </a:p>
          <a:p>
            <a:r>
              <a:rPr lang="en-US" sz="1200" dirty="0">
                <a:solidFill>
                  <a:srgbClr val="205CA0"/>
                </a:solidFill>
                <a:latin typeface="Salesforce Sans" panose="020B0505020202020203" pitchFamily="34" charset="77"/>
                <a:ea typeface="Arial" charset="0"/>
                <a:cs typeface="Arial" charset="0"/>
                <a:hlinkClick r:id="rId5">
                  <a:extLst>
                    <a:ext uri="{A12FA001-AC4F-418D-AE19-62706E023703}">
                      <ahyp:hlinkClr xmlns:ahyp="http://schemas.microsoft.com/office/drawing/2018/hyperlinkcolor" val="tx"/>
                    </a:ext>
                  </a:extLst>
                </a:hlinkClick>
              </a:rPr>
              <a:t>Introduction to Salesforce Authenticator (Salesforce Authenticator </a:t>
            </a:r>
            <a:r>
              <a:rPr lang="ja-JP" altLang="en-US" sz="1200" dirty="0">
                <a:solidFill>
                  <a:srgbClr val="205CA0"/>
                </a:solidFill>
                <a:latin typeface="Salesforce Sans" panose="020B0505020202020203" pitchFamily="34" charset="77"/>
                <a:ea typeface="Arial" charset="0"/>
                <a:cs typeface="Arial" charset="0"/>
                <a:hlinkClick r:id="rId5">
                  <a:extLst>
                    <a:ext uri="{A12FA001-AC4F-418D-AE19-62706E023703}">
                      <ahyp:hlinkClr xmlns:ahyp="http://schemas.microsoft.com/office/drawing/2018/hyperlinkcolor" val="tx"/>
                    </a:ext>
                  </a:extLst>
                </a:hlinkClick>
              </a:rPr>
              <a:t>の概要</a:t>
            </a:r>
            <a:r>
              <a:rPr lang="en-US" altLang="ja-JP" sz="1200" dirty="0">
                <a:solidFill>
                  <a:srgbClr val="205CA0"/>
                </a:solidFill>
                <a:latin typeface="Salesforce Sans" panose="020B0505020202020203" pitchFamily="34" charset="77"/>
                <a:ea typeface="Arial" charset="0"/>
                <a:cs typeface="Arial" charset="0"/>
                <a:hlinkClick r:id="rId5">
                  <a:extLst>
                    <a:ext uri="{A12FA001-AC4F-418D-AE19-62706E023703}">
                      <ahyp:hlinkClr xmlns:ahyp="http://schemas.microsoft.com/office/drawing/2018/hyperlinkcolor" val="tx"/>
                    </a:ext>
                  </a:extLst>
                </a:hlinkClick>
              </a:rPr>
              <a:t>)</a:t>
            </a:r>
            <a:r>
              <a:rPr lang="en-US" sz="1200" dirty="0">
                <a:solidFill>
                  <a:srgbClr val="205CA0"/>
                </a:solidFill>
                <a:latin typeface="Salesforce Sans" panose="020B0505020202020203" pitchFamily="34" charset="77"/>
                <a:ea typeface="Arial" charset="0"/>
                <a:cs typeface="Arial" charset="0"/>
              </a:rPr>
              <a:t> </a:t>
            </a:r>
            <a:r>
              <a:rPr lang="en-US" altLang="ja-JP" sz="1200" dirty="0">
                <a:solidFill>
                  <a:srgbClr val="205CA0"/>
                </a:solidFill>
                <a:latin typeface="Salesforce Sans" panose="020B0505020202020203" pitchFamily="34" charset="77"/>
                <a:ea typeface="Arial" charset="0"/>
                <a:cs typeface="Arial" charset="0"/>
              </a:rPr>
              <a:t>(</a:t>
            </a:r>
            <a:r>
              <a:rPr lang="ja-JP" altLang="en-US" sz="1200" dirty="0">
                <a:solidFill>
                  <a:srgbClr val="205CA0"/>
                </a:solidFill>
                <a:latin typeface="Salesforce Sans" panose="020B0505020202020203" pitchFamily="34" charset="77"/>
                <a:ea typeface="Arial" charset="0"/>
                <a:cs typeface="Arial" charset="0"/>
              </a:rPr>
              <a:t>動画</a:t>
            </a:r>
            <a:r>
              <a:rPr lang="en-US" altLang="ja-JP" sz="1200" dirty="0">
                <a:solidFill>
                  <a:srgbClr val="205CA0"/>
                </a:solidFill>
                <a:latin typeface="Salesforce Sans" panose="020B0505020202020203" pitchFamily="34" charset="77"/>
                <a:ea typeface="Arial" charset="0"/>
                <a:cs typeface="Arial" charset="0"/>
              </a:rPr>
              <a:t>)</a:t>
            </a:r>
            <a:endParaRPr lang="en-US" sz="1200" dirty="0">
              <a:solidFill>
                <a:srgbClr val="205CA0"/>
              </a:solidFill>
              <a:latin typeface="Arial" charset="0"/>
              <a:ea typeface="Arial" charset="0"/>
              <a:cs typeface="Arial" charset="0"/>
            </a:endParaRPr>
          </a:p>
        </p:txBody>
      </p:sp>
      <p:pic>
        <p:nvPicPr>
          <p:cNvPr id="19" name="Picture 18">
            <a:extLst>
              <a:ext uri="{FF2B5EF4-FFF2-40B4-BE49-F238E27FC236}">
                <a16:creationId xmlns:a16="http://schemas.microsoft.com/office/drawing/2014/main" id="{61C9C124-50D2-4378-80A6-D5AD6630F1EA}"/>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149386" y="1892508"/>
            <a:ext cx="2703610" cy="804327"/>
          </a:xfrm>
          <a:prstGeom prst="rect">
            <a:avLst/>
          </a:prstGeom>
        </p:spPr>
      </p:pic>
      <p:sp>
        <p:nvSpPr>
          <p:cNvPr id="20" name="Rectangle 19">
            <a:extLst>
              <a:ext uri="{FF2B5EF4-FFF2-40B4-BE49-F238E27FC236}">
                <a16:creationId xmlns:a16="http://schemas.microsoft.com/office/drawing/2014/main" id="{23F26091-5D8F-44A9-A648-B84040997F39}"/>
              </a:ext>
            </a:extLst>
          </p:cNvPr>
          <p:cNvSpPr/>
          <p:nvPr/>
        </p:nvSpPr>
        <p:spPr>
          <a:xfrm>
            <a:off x="1280989" y="2880360"/>
            <a:ext cx="2703610" cy="338554"/>
          </a:xfrm>
          <a:prstGeom prst="rect">
            <a:avLst/>
          </a:prstGeom>
        </p:spPr>
        <p:txBody>
          <a:bodyPr wrap="square">
            <a:spAutoFit/>
          </a:bodyPr>
          <a:lstStyle/>
          <a:p>
            <a:pPr algn="ctr"/>
            <a:r>
              <a:rPr lang="ja-JP" altLang="en-US" sz="1600" b="1" dirty="0">
                <a:solidFill>
                  <a:srgbClr val="00B0F0"/>
                </a:solidFill>
                <a:latin typeface="Arial" charset="0"/>
                <a:ea typeface="Arial" charset="0"/>
                <a:cs typeface="Arial" charset="0"/>
              </a:rPr>
              <a:t>システム管理者用リソース</a:t>
            </a:r>
            <a:endParaRPr lang="en-US" sz="1600" b="1" dirty="0">
              <a:solidFill>
                <a:srgbClr val="00B0F0"/>
              </a:solidFill>
              <a:latin typeface="Arial" charset="0"/>
              <a:ea typeface="Arial" charset="0"/>
              <a:cs typeface="Arial" charset="0"/>
            </a:endParaRPr>
          </a:p>
        </p:txBody>
      </p:sp>
      <p:cxnSp>
        <p:nvCxnSpPr>
          <p:cNvPr id="21" name="Straight Connector 20">
            <a:hlinkClick r:id="rId7"/>
            <a:extLst>
              <a:ext uri="{FF2B5EF4-FFF2-40B4-BE49-F238E27FC236}">
                <a16:creationId xmlns:a16="http://schemas.microsoft.com/office/drawing/2014/main" id="{B58B15D4-22DF-44B4-9C1D-B66FA52D4F68}"/>
              </a:ext>
            </a:extLst>
          </p:cNvPr>
          <p:cNvCxnSpPr/>
          <p:nvPr/>
        </p:nvCxnSpPr>
        <p:spPr>
          <a:xfrm>
            <a:off x="521638" y="3360559"/>
            <a:ext cx="11031454" cy="0"/>
          </a:xfrm>
          <a:prstGeom prst="line">
            <a:avLst/>
          </a:prstGeom>
          <a:ln w="9525" cmpd="sng">
            <a:solidFill>
              <a:schemeClr val="bg1">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6C8E0BF4-AE10-4A72-B110-DDD1C6AF0BDC}"/>
              </a:ext>
            </a:extLst>
          </p:cNvPr>
          <p:cNvSpPr txBox="1"/>
          <p:nvPr/>
        </p:nvSpPr>
        <p:spPr>
          <a:xfrm>
            <a:off x="5326124" y="3429000"/>
            <a:ext cx="1628955" cy="677086"/>
          </a:xfrm>
          <a:prstGeom prst="rect">
            <a:avLst/>
          </a:prstGeom>
          <a:noFill/>
        </p:spPr>
        <p:txBody>
          <a:bodyPr wrap="square" lIns="121899" tIns="60949" rIns="121899" bIns="60949" rtlCol="0">
            <a:spAutoFit/>
          </a:bodyPr>
          <a:lstStyle/>
          <a:p>
            <a:pPr>
              <a:buNone/>
            </a:pPr>
            <a:r>
              <a:rPr lang="ja-JP" altLang="en-US" sz="1200" dirty="0">
                <a:solidFill>
                  <a:srgbClr val="205CA0"/>
                </a:solidFill>
                <a:latin typeface="Arial" charset="0"/>
                <a:ea typeface="Arial" charset="0"/>
                <a:cs typeface="Arial" charset="0"/>
                <a:hlinkClick r:id="rId8">
                  <a:extLst>
                    <a:ext uri="{A12FA001-AC4F-418D-AE19-62706E023703}">
                      <ahyp:hlinkClr xmlns:ahyp="http://schemas.microsoft.com/office/drawing/2018/hyperlinkcolor" val="tx"/>
                    </a:ext>
                  </a:extLst>
                </a:hlinkClick>
              </a:rPr>
              <a:t>セキュリティの基本</a:t>
            </a:r>
            <a:endParaRPr lang="en-US" sz="1200" dirty="0">
              <a:solidFill>
                <a:srgbClr val="205CA0"/>
              </a:solidFill>
              <a:latin typeface="Arial" charset="0"/>
              <a:ea typeface="Arial" charset="0"/>
              <a:cs typeface="Arial" charset="0"/>
            </a:endParaRPr>
          </a:p>
          <a:p>
            <a:pPr>
              <a:buNone/>
            </a:pPr>
            <a:endParaRPr lang="en-US" sz="1200" dirty="0">
              <a:solidFill>
                <a:srgbClr val="205CA0"/>
              </a:solidFill>
              <a:latin typeface="Arial" charset="0"/>
              <a:ea typeface="Arial" charset="0"/>
              <a:cs typeface="Arial" charset="0"/>
            </a:endParaRPr>
          </a:p>
          <a:p>
            <a:pPr>
              <a:buNone/>
            </a:pPr>
            <a:r>
              <a:rPr lang="ja-JP" altLang="en-US" sz="1200" dirty="0">
                <a:solidFill>
                  <a:srgbClr val="205CA0"/>
                </a:solidFill>
                <a:latin typeface="Arial" charset="0"/>
                <a:ea typeface="Arial" charset="0"/>
                <a:cs typeface="Arial" charset="0"/>
                <a:hlinkClick r:id="rId9">
                  <a:extLst>
                    <a:ext uri="{A12FA001-AC4F-418D-AE19-62706E023703}">
                      <ahyp:hlinkClr xmlns:ahyp="http://schemas.microsoft.com/office/drawing/2018/hyperlinkcolor" val="tx"/>
                    </a:ext>
                  </a:extLst>
                </a:hlinkClick>
              </a:rPr>
              <a:t>ユーザ認証</a:t>
            </a:r>
            <a:endParaRPr lang="en-US" sz="1200" dirty="0">
              <a:solidFill>
                <a:srgbClr val="205CA0"/>
              </a:solidFill>
              <a:latin typeface="Arial" charset="0"/>
              <a:ea typeface="Arial" charset="0"/>
              <a:cs typeface="Arial" charset="0"/>
            </a:endParaRPr>
          </a:p>
        </p:txBody>
      </p:sp>
      <p:pic>
        <p:nvPicPr>
          <p:cNvPr id="23" name="Picture 22">
            <a:extLst>
              <a:ext uri="{FF2B5EF4-FFF2-40B4-BE49-F238E27FC236}">
                <a16:creationId xmlns:a16="http://schemas.microsoft.com/office/drawing/2014/main" id="{847B1AEC-F7E9-4C45-BC34-1CB64867283F}"/>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5506306" y="1647888"/>
            <a:ext cx="1176212" cy="999656"/>
          </a:xfrm>
          <a:prstGeom prst="rect">
            <a:avLst/>
          </a:prstGeom>
        </p:spPr>
      </p:pic>
      <p:sp>
        <p:nvSpPr>
          <p:cNvPr id="24" name="Rectangle 23">
            <a:extLst>
              <a:ext uri="{FF2B5EF4-FFF2-40B4-BE49-F238E27FC236}">
                <a16:creationId xmlns:a16="http://schemas.microsoft.com/office/drawing/2014/main" id="{45C62A3C-11A4-456D-BCA7-457569DD4E17}"/>
              </a:ext>
            </a:extLst>
          </p:cNvPr>
          <p:cNvSpPr/>
          <p:nvPr/>
        </p:nvSpPr>
        <p:spPr>
          <a:xfrm>
            <a:off x="4874210" y="2880360"/>
            <a:ext cx="2440403" cy="338554"/>
          </a:xfrm>
          <a:prstGeom prst="rect">
            <a:avLst/>
          </a:prstGeom>
        </p:spPr>
        <p:txBody>
          <a:bodyPr wrap="square">
            <a:spAutoFit/>
          </a:bodyPr>
          <a:lstStyle/>
          <a:p>
            <a:pPr algn="ctr"/>
            <a:r>
              <a:rPr lang="en-US" sz="1600" b="1" dirty="0">
                <a:solidFill>
                  <a:srgbClr val="00B0F0"/>
                </a:solidFill>
                <a:latin typeface="Arial" charset="0"/>
                <a:ea typeface="Arial" charset="0"/>
                <a:cs typeface="Arial" charset="0"/>
              </a:rPr>
              <a:t>Trailhead </a:t>
            </a:r>
            <a:r>
              <a:rPr lang="ja-JP" altLang="en-US" sz="1600" b="1" dirty="0">
                <a:solidFill>
                  <a:srgbClr val="00B0F0"/>
                </a:solidFill>
                <a:latin typeface="Arial" charset="0"/>
                <a:ea typeface="Arial" charset="0"/>
                <a:cs typeface="Arial" charset="0"/>
              </a:rPr>
              <a:t>での学習</a:t>
            </a:r>
            <a:endParaRPr lang="en-US" sz="1600" b="1" dirty="0">
              <a:solidFill>
                <a:srgbClr val="00B0F0"/>
              </a:solidFill>
              <a:latin typeface="Arial" charset="0"/>
              <a:ea typeface="Arial" charset="0"/>
              <a:cs typeface="Arial" charset="0"/>
            </a:endParaRPr>
          </a:p>
        </p:txBody>
      </p:sp>
      <p:sp>
        <p:nvSpPr>
          <p:cNvPr id="25" name="Content Placeholder 6">
            <a:extLst>
              <a:ext uri="{FF2B5EF4-FFF2-40B4-BE49-F238E27FC236}">
                <a16:creationId xmlns:a16="http://schemas.microsoft.com/office/drawing/2014/main" id="{07A91539-5B09-4537-B844-B2A7E005EDAF}"/>
              </a:ext>
            </a:extLst>
          </p:cNvPr>
          <p:cNvSpPr txBox="1">
            <a:spLocks/>
          </p:cNvSpPr>
          <p:nvPr/>
        </p:nvSpPr>
        <p:spPr>
          <a:xfrm>
            <a:off x="8832615" y="3497441"/>
            <a:ext cx="1876123" cy="667383"/>
          </a:xfrm>
          <a:prstGeom prst="rect">
            <a:avLst/>
          </a:prstGeom>
        </p:spPr>
        <p:txBody>
          <a:bodyPr/>
          <a:lstStyle>
            <a:lvl1pPr algn="l" rtl="0" eaLnBrk="1" fontAlgn="base" hangingPunct="1">
              <a:spcBef>
                <a:spcPts val="1200"/>
              </a:spcBef>
              <a:spcAft>
                <a:spcPts val="200"/>
              </a:spcAft>
              <a:buClr>
                <a:srgbClr val="7F7F7F"/>
              </a:buClr>
              <a:buSzPct val="100000"/>
              <a:buFont typeface="Arial" charset="0"/>
              <a:buChar char="​"/>
              <a:defRPr lang="en-US" sz="2000" kern="1200" dirty="0">
                <a:solidFill>
                  <a:srgbClr val="5C656A"/>
                </a:solidFill>
                <a:latin typeface="Salesforce Sans"/>
                <a:ea typeface="ＭＳ Ｐゴシック" charset="0"/>
                <a:cs typeface="ＭＳ Ｐゴシック" charset="0"/>
              </a:defRPr>
            </a:lvl1pPr>
            <a:lvl2pPr marL="182563" indent="-182563" algn="l" rtl="0" eaLnBrk="1" fontAlgn="base" hangingPunct="1">
              <a:spcBef>
                <a:spcPts val="200"/>
              </a:spcBef>
              <a:spcAft>
                <a:spcPts val="600"/>
              </a:spcAft>
              <a:buClr>
                <a:schemeClr val="accent2"/>
              </a:buClr>
              <a:buSzPct val="100000"/>
              <a:buFont typeface="Arial" charset="0"/>
              <a:buChar char="•"/>
              <a:defRPr lang="en-US" kern="1200" dirty="0">
                <a:solidFill>
                  <a:schemeClr val="accent2"/>
                </a:solidFill>
                <a:latin typeface="Salesforce Sans"/>
                <a:ea typeface="ＭＳ Ｐゴシック" charset="0"/>
                <a:cs typeface="+mn-cs"/>
              </a:defRPr>
            </a:lvl2pPr>
            <a:lvl3pPr marL="365125" indent="-182563" algn="l" rtl="0" eaLnBrk="1" fontAlgn="base" hangingPunct="1">
              <a:spcBef>
                <a:spcPct val="0"/>
              </a:spcBef>
              <a:spcAft>
                <a:spcPts val="600"/>
              </a:spcAft>
              <a:buClr>
                <a:schemeClr val="accent2"/>
              </a:buClr>
              <a:buSzPct val="100000"/>
              <a:buFont typeface="Arial" charset="0"/>
              <a:buChar char="•"/>
              <a:defRPr lang="en-US" sz="1600" kern="1200" dirty="0">
                <a:solidFill>
                  <a:schemeClr val="accent2"/>
                </a:solidFill>
                <a:latin typeface="Salesforce Sans"/>
                <a:ea typeface="ＭＳ Ｐゴシック" charset="0"/>
                <a:cs typeface="+mn-cs"/>
              </a:defRPr>
            </a:lvl3pPr>
            <a:lvl4pPr marL="547688" indent="-182563" algn="l" rtl="0" eaLnBrk="1" fontAlgn="base" hangingPunct="1">
              <a:spcBef>
                <a:spcPct val="0"/>
              </a:spcBef>
              <a:spcAft>
                <a:spcPts val="600"/>
              </a:spcAft>
              <a:buClr>
                <a:schemeClr val="accent2"/>
              </a:buClr>
              <a:buSzPct val="100000"/>
              <a:buFont typeface="Arial" charset="0"/>
              <a:buChar char="•"/>
              <a:defRPr lang="en-US" sz="1400" b="1" kern="1200" dirty="0">
                <a:solidFill>
                  <a:schemeClr val="accent2"/>
                </a:solidFill>
                <a:latin typeface="Salesforce Sans"/>
                <a:ea typeface="ＭＳ Ｐゴシック" charset="0"/>
                <a:cs typeface="+mn-cs"/>
              </a:defRPr>
            </a:lvl4pPr>
            <a:lvl5pPr algn="l" rtl="0" eaLnBrk="1" fontAlgn="base" hangingPunct="1">
              <a:spcBef>
                <a:spcPts val="200"/>
              </a:spcBef>
              <a:spcAft>
                <a:spcPts val="600"/>
              </a:spcAft>
              <a:buClr>
                <a:srgbClr val="7F7F7F"/>
              </a:buClr>
              <a:buSzPct val="100000"/>
              <a:buFont typeface="Arial" charset="0"/>
              <a:defRPr lang="en-US" sz="2000" kern="1200" dirty="0">
                <a:solidFill>
                  <a:srgbClr val="5C656A"/>
                </a:solidFill>
                <a:latin typeface="Salesforce Sans"/>
                <a:ea typeface="ＭＳ Ｐゴシック" charset="0"/>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200" dirty="0">
                <a:solidFill>
                  <a:srgbClr val="205CA0"/>
                </a:solidFill>
                <a:latin typeface="Salesforce Sans" panose="020B0505020202020203" pitchFamily="34" charset="77"/>
                <a:ea typeface="Arial" charset="0"/>
                <a:cs typeface="Arial" charset="0"/>
                <a:hlinkClick r:id="rId11">
                  <a:extLst>
                    <a:ext uri="{A12FA001-AC4F-418D-AE19-62706E023703}">
                      <ahyp:hlinkClr xmlns:ahyp="http://schemas.microsoft.com/office/drawing/2018/hyperlinkcolor" val="tx"/>
                    </a:ext>
                  </a:extLst>
                </a:hlinkClick>
              </a:rPr>
              <a:t>MFA - Getting Started Trailblazer Community </a:t>
            </a:r>
            <a:r>
              <a:rPr lang="ja-JP" altLang="en-US" sz="1200" dirty="0">
                <a:solidFill>
                  <a:srgbClr val="205CA0"/>
                </a:solidFill>
                <a:latin typeface="Salesforce Sans" panose="020B0505020202020203" pitchFamily="34" charset="77"/>
                <a:ea typeface="Arial" charset="0"/>
                <a:cs typeface="Arial" charset="0"/>
                <a:hlinkClick r:id="rId11">
                  <a:extLst>
                    <a:ext uri="{A12FA001-AC4F-418D-AE19-62706E023703}">
                      <ahyp:hlinkClr xmlns:ahyp="http://schemas.microsoft.com/office/drawing/2018/hyperlinkcolor" val="tx"/>
                    </a:ext>
                  </a:extLst>
                </a:hlinkClick>
              </a:rPr>
              <a:t>グループ</a:t>
            </a:r>
            <a:endParaRPr lang="en-US" sz="1200" dirty="0">
              <a:solidFill>
                <a:srgbClr val="205CA0"/>
              </a:solidFill>
              <a:latin typeface="Salesforce Sans" panose="020B0505020202020203" pitchFamily="34" charset="77"/>
              <a:ea typeface="Arial" charset="0"/>
              <a:cs typeface="Arial" charset="0"/>
            </a:endParaRPr>
          </a:p>
        </p:txBody>
      </p:sp>
      <p:sp>
        <p:nvSpPr>
          <p:cNvPr id="26" name="Rectangle 25">
            <a:extLst>
              <a:ext uri="{FF2B5EF4-FFF2-40B4-BE49-F238E27FC236}">
                <a16:creationId xmlns:a16="http://schemas.microsoft.com/office/drawing/2014/main" id="{902CA4C6-F9A1-4265-9E59-BB2805D7B98F}"/>
              </a:ext>
            </a:extLst>
          </p:cNvPr>
          <p:cNvSpPr/>
          <p:nvPr/>
        </p:nvSpPr>
        <p:spPr>
          <a:xfrm>
            <a:off x="8197310" y="2880360"/>
            <a:ext cx="3146734" cy="338554"/>
          </a:xfrm>
          <a:prstGeom prst="rect">
            <a:avLst/>
          </a:prstGeom>
        </p:spPr>
        <p:txBody>
          <a:bodyPr wrap="square">
            <a:spAutoFit/>
          </a:bodyPr>
          <a:lstStyle/>
          <a:p>
            <a:pPr algn="ctr"/>
            <a:r>
              <a:rPr lang="ja-JP" altLang="en-US" sz="1600" b="1" dirty="0">
                <a:solidFill>
                  <a:srgbClr val="00B0F0"/>
                </a:solidFill>
                <a:latin typeface="Arial" charset="0"/>
                <a:ea typeface="Arial" charset="0"/>
                <a:cs typeface="Arial" charset="0"/>
              </a:rPr>
              <a:t>質問する </a:t>
            </a:r>
            <a:r>
              <a:rPr lang="en-US" altLang="ja-JP" sz="1600" b="1" dirty="0">
                <a:solidFill>
                  <a:srgbClr val="00B0F0"/>
                </a:solidFill>
                <a:latin typeface="Arial" charset="0"/>
                <a:ea typeface="Arial" charset="0"/>
                <a:cs typeface="Arial" charset="0"/>
              </a:rPr>
              <a:t>– </a:t>
            </a:r>
            <a:r>
              <a:rPr lang="ja-JP" altLang="en-US" sz="1600" b="1" dirty="0">
                <a:solidFill>
                  <a:srgbClr val="00B0F0"/>
                </a:solidFill>
                <a:latin typeface="Arial" charset="0"/>
                <a:ea typeface="Arial" charset="0"/>
                <a:cs typeface="Arial" charset="0"/>
              </a:rPr>
              <a:t>アドバイスを共有</a:t>
            </a:r>
            <a:endParaRPr lang="en-US" sz="1600" b="1" dirty="0">
              <a:solidFill>
                <a:srgbClr val="00B0F0"/>
              </a:solidFill>
              <a:latin typeface="Arial" charset="0"/>
              <a:ea typeface="Arial" charset="0"/>
              <a:cs typeface="Arial" charset="0"/>
            </a:endParaRPr>
          </a:p>
        </p:txBody>
      </p:sp>
      <p:pic>
        <p:nvPicPr>
          <p:cNvPr id="27" name="Google Shape;1421;p171">
            <a:extLst>
              <a:ext uri="{FF2B5EF4-FFF2-40B4-BE49-F238E27FC236}">
                <a16:creationId xmlns:a16="http://schemas.microsoft.com/office/drawing/2014/main" id="{16D5A1B2-3FA1-4AFC-A5FB-98B5DC72097D}"/>
              </a:ext>
            </a:extLst>
          </p:cNvPr>
          <p:cNvPicPr preferRelativeResize="0">
            <a:picLocks noChangeAspect="1"/>
          </p:cNvPicPr>
          <p:nvPr/>
        </p:nvPicPr>
        <p:blipFill>
          <a:blip r:embed="rId12">
            <a:alphaModFix/>
          </a:blip>
          <a:stretch>
            <a:fillRect/>
          </a:stretch>
        </p:blipFill>
        <p:spPr>
          <a:xfrm>
            <a:off x="9393899" y="1645920"/>
            <a:ext cx="753557" cy="996696"/>
          </a:xfrm>
          <a:prstGeom prst="rect">
            <a:avLst/>
          </a:prstGeom>
          <a:noFill/>
          <a:ln>
            <a:noFill/>
          </a:ln>
          <a:effectLst>
            <a:outerShdw blurRad="50800" dist="38100" dir="2700000" algn="tl" rotWithShape="0">
              <a:prstClr val="black">
                <a:alpha val="40000"/>
              </a:prst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sp>
        <p:nvSpPr>
          <p:cNvPr id="1080" name="Google Shape;1080;p154"/>
          <p:cNvSpPr txBox="1">
            <a:spLocks noGrp="1"/>
          </p:cNvSpPr>
          <p:nvPr>
            <p:ph type="ctrTitle"/>
          </p:nvPr>
        </p:nvSpPr>
        <p:spPr>
          <a:xfrm>
            <a:off x="491075" y="2036400"/>
            <a:ext cx="7450800" cy="12984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None/>
            </a:pPr>
            <a:r>
              <a:rPr lang="ja-JP" sz="3200" dirty="0"/>
              <a:t>多要素認証 (MFA)</a:t>
            </a:r>
          </a:p>
        </p:txBody>
      </p:sp>
      <p:sp>
        <p:nvSpPr>
          <p:cNvPr id="1081" name="Google Shape;1081;p154"/>
          <p:cNvSpPr txBox="1">
            <a:spLocks noGrp="1"/>
          </p:cNvSpPr>
          <p:nvPr>
            <p:ph type="subTitle" idx="1"/>
          </p:nvPr>
        </p:nvSpPr>
        <p:spPr>
          <a:xfrm>
            <a:off x="501856" y="3397029"/>
            <a:ext cx="5439600" cy="477000"/>
          </a:xfrm>
          <a:prstGeom prst="rect">
            <a:avLst/>
          </a:prstGeom>
          <a:noFill/>
          <a:ln>
            <a:noFill/>
          </a:ln>
        </p:spPr>
        <p:txBody>
          <a:bodyPr spcFirstLastPara="1" wrap="square" lIns="0" tIns="0" rIns="0" bIns="0" anchor="t" anchorCtr="0">
            <a:noAutofit/>
          </a:bodyPr>
          <a:lstStyle/>
          <a:p>
            <a:pPr marL="11112" lvl="0" indent="-11112" algn="l" rtl="0">
              <a:lnSpc>
                <a:spcPct val="95000"/>
              </a:lnSpc>
              <a:spcBef>
                <a:spcPts val="0"/>
              </a:spcBef>
              <a:spcAft>
                <a:spcPts val="0"/>
              </a:spcAft>
              <a:buSzPts val="2400"/>
              <a:buNone/>
            </a:pPr>
            <a:r>
              <a:rPr lang="ja-JP"/>
              <a:t>ユーザアカウントのアクセスを保護</a:t>
            </a:r>
          </a:p>
        </p:txBody>
      </p:sp>
      <p:sp>
        <p:nvSpPr>
          <p:cNvPr id="1082" name="Google Shape;1082;p154"/>
          <p:cNvSpPr txBox="1">
            <a:spLocks noGrp="1"/>
          </p:cNvSpPr>
          <p:nvPr>
            <p:ph type="body" idx="2"/>
          </p:nvPr>
        </p:nvSpPr>
        <p:spPr>
          <a:xfrm>
            <a:off x="501856" y="5689450"/>
            <a:ext cx="6447300" cy="285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SzPts val="1800"/>
              <a:buFont typeface="Salesforce Sans"/>
              <a:buNone/>
            </a:pPr>
            <a:r>
              <a:rPr lang="ja-JP"/>
              <a:t>役職</a:t>
            </a:r>
          </a:p>
        </p:txBody>
      </p:sp>
      <p:sp>
        <p:nvSpPr>
          <p:cNvPr id="1083" name="Google Shape;1083;p154"/>
          <p:cNvSpPr txBox="1">
            <a:spLocks noGrp="1"/>
          </p:cNvSpPr>
          <p:nvPr>
            <p:ph type="body" idx="3"/>
          </p:nvPr>
        </p:nvSpPr>
        <p:spPr>
          <a:xfrm>
            <a:off x="501856" y="5301049"/>
            <a:ext cx="5563200" cy="364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None/>
            </a:pPr>
            <a:r>
              <a:rPr lang="ja-JP" dirty="0"/>
              <a:t>名前</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04"/>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7"/>
        <p:cNvGrpSpPr/>
        <p:nvPr/>
      </p:nvGrpSpPr>
      <p:grpSpPr>
        <a:xfrm>
          <a:off x="0" y="0"/>
          <a:ext cx="0" cy="0"/>
          <a:chOff x="0" y="0"/>
          <a:chExt cx="0" cy="0"/>
        </a:xfrm>
      </p:grpSpPr>
      <p:grpSp>
        <p:nvGrpSpPr>
          <p:cNvPr id="1088" name="Google Shape;1088;p155"/>
          <p:cNvGrpSpPr/>
          <p:nvPr/>
        </p:nvGrpSpPr>
        <p:grpSpPr>
          <a:xfrm>
            <a:off x="0" y="893"/>
            <a:ext cx="12188830" cy="6856212"/>
            <a:chOff x="0" y="893"/>
            <a:chExt cx="12188830" cy="6856212"/>
          </a:xfrm>
        </p:grpSpPr>
        <p:pic>
          <p:nvPicPr>
            <p:cNvPr id="1089" name="Google Shape;1089;p155"/>
            <p:cNvPicPr preferRelativeResize="0"/>
            <p:nvPr/>
          </p:nvPicPr>
          <p:blipFill rotWithShape="1">
            <a:blip r:embed="rId3">
              <a:alphaModFix/>
            </a:blip>
            <a:srcRect/>
            <a:stretch/>
          </p:blipFill>
          <p:spPr>
            <a:xfrm>
              <a:off x="0" y="893"/>
              <a:ext cx="12188830" cy="6856212"/>
            </a:xfrm>
            <a:prstGeom prst="rect">
              <a:avLst/>
            </a:prstGeom>
            <a:noFill/>
            <a:ln>
              <a:noFill/>
            </a:ln>
          </p:spPr>
        </p:pic>
        <p:pic>
          <p:nvPicPr>
            <p:cNvPr id="1090" name="Google Shape;1090;p1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grpSp>
      <p:sp>
        <p:nvSpPr>
          <p:cNvPr id="1091" name="Google Shape;1091;p1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a:t>将来の見通しに関する記述</a:t>
            </a:r>
          </a:p>
        </p:txBody>
      </p:sp>
      <p:sp>
        <p:nvSpPr>
          <p:cNvPr id="1092" name="Google Shape;1092;p155"/>
          <p:cNvSpPr txBox="1"/>
          <p:nvPr/>
        </p:nvSpPr>
        <p:spPr>
          <a:xfrm>
            <a:off x="584350" y="1060725"/>
            <a:ext cx="11166600" cy="54162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900"/>
              </a:spcBef>
              <a:spcAft>
                <a:spcPts val="0"/>
              </a:spcAft>
              <a:buNone/>
            </a:pPr>
            <a:r>
              <a:rPr lang="ja-JP" sz="1100" dirty="0">
                <a:solidFill>
                  <a:srgbClr val="59575C"/>
                </a:solidFill>
                <a:latin typeface="Salesforce Sans"/>
                <a:ea typeface="Salesforce Sans"/>
                <a:cs typeface="Salesforce Sans"/>
                <a:sym typeface="Salesforce Sans"/>
              </a:rPr>
              <a:t>1995 年米国私募証券訴訟改革法 (Private Securities Litigation Reform Act of 1995) に基づく声明:</a:t>
            </a:r>
          </a:p>
          <a:p>
            <a:pPr marL="0" lvl="0" indent="0" algn="l" rtl="0">
              <a:lnSpc>
                <a:spcPct val="100000"/>
              </a:lnSpc>
              <a:spcBef>
                <a:spcPts val="600"/>
              </a:spcBef>
              <a:spcAft>
                <a:spcPts val="0"/>
              </a:spcAft>
              <a:buNone/>
            </a:pPr>
            <a:r>
              <a:rPr lang="ja-JP" sz="1100" dirty="0">
                <a:solidFill>
                  <a:srgbClr val="59575C"/>
                </a:solidFill>
                <a:latin typeface="Salesforce Sans"/>
                <a:ea typeface="Salesforce Sans"/>
                <a:cs typeface="Salesforce Sans"/>
                <a:sym typeface="Salesforce Sans"/>
              </a:rPr>
              <a:t>本プレゼンテーションには、収益、純収益、希薄化後 1 株当たり利益、営業キャッシュフローの増加、営業利益率の伸び、予想収益の伸び、現時点での残存履行義務の増加、予想税率、Salesforce.org の組み合わせに関連して発生した一回限りの会計非現金費用、株式報酬費用、取得無形固定資産の償却、発行済み株式、市場成長および持続可能性目標など、予想される GAAP および非 GAAP 決算ならびにその他の営業および営業外実績を含む会社の決算および業績に関する将来の見通しに関する記述が含まれていることがあります。かかる将来の見通しに関する記述に示された内容の実現または成功は、リスク、不確定要素および前提による影響を受けます。かかるリスクもしくは不確実性が実現した場合、またはいずれかの想定が誤りであると判明した場合、当社の業績等の結果は、将来の見通しに関する記述に明示的または暗黙的に記載された結果と大きく異なることがありえます。 </a:t>
            </a:r>
          </a:p>
          <a:p>
            <a:pPr marL="0" lvl="0" indent="0" algn="l" rtl="0">
              <a:lnSpc>
                <a:spcPct val="100000"/>
              </a:lnSpc>
              <a:spcBef>
                <a:spcPts val="600"/>
              </a:spcBef>
              <a:spcAft>
                <a:spcPts val="0"/>
              </a:spcAft>
              <a:buNone/>
            </a:pPr>
            <a:r>
              <a:rPr lang="ja-JP" sz="1100" dirty="0">
                <a:solidFill>
                  <a:srgbClr val="59575C"/>
                </a:solidFill>
                <a:latin typeface="Salesforce Sans"/>
                <a:ea typeface="Salesforce Sans"/>
                <a:cs typeface="Salesforce Sans"/>
                <a:sym typeface="Salesforce Sans"/>
              </a:rPr>
              <a:t>上記で言及されたリスクおよび不確定要素には、全般的な経済状況および市況に関連するリスク、地政学的な出来事による影響、為替変動および金利変動が業績に及ぼす影響、エンタープライズクラウドコンピューティングアプリケーションおよびプラットフォームの業界をリードするプロバイダーとなるための戦略を含む、ビジネス構築に向けた当社の事業戦略および計画、エンタープライズクラウドコンピューティングサービスにおける変化と革新の速さ、営業サイクルの季節性、この業界の市場の競合性、当社の国際的な事業拡大戦略、買収などによる顧客基盤および事業の大幅な拡大の結果として生じる人材およびインフラストラクチャの需要、不測のダウンタイムを回避し、潜在的なセキュリティ侵害を防止、検出および修正するために必要な人材およびコストを含む、サービスパフォーマンスおよびセキュリティ、新しいデータセンターおよびサードパーティインフラストラクチャプロバイダに伴う経費、データセンター容量の増設、不動産およびオフィス施設スペース、業績およびキャッシュフロー、CRM 市場を超えてサービスを拡大するための努力を含む、新しいサービスおよび製品機能、併営事業、合弁事業、サービス、技術および知的財産権の取得または投資に向けた戦略、戦略的な投資ポートフォリオを通じた併営事業への投資の業績および時価評価、戦略的パートナーシップ、合弁事業、投資から利益を実現する当社の能力、株式公開企業の戦略的な投資ポートフォリオ内でその企業に影響する可能性がある全体的な市況による損益を含む、戦略的な投資ポートフォリオからの将来の損益による影響、事業計画の履行能力、英国競争・市場庁(CMA) の承認審査による Tableau の統合に関連する遅延を含む、買収した企業および技術を正常に統合する当社の能力、前受収益および残存履行義務の増加を継続する当社の能力、知的財産権を保護する当社の能力、ブランドを育成する当社の能力、ハードウェア、ソフトウェアおよびプラットフォームのサードパーティプロバイダに対する弊社の依存度、インターネットのインフラストラクチャの開発および保守に対する弊社の依存度、インターネットでのサービスのプロビジョニングに関する規制、インターネットへのアクセスに関する規制、データの機密性に関わる規制、国境を超えるデータ転送およびインポート/エクスポート規制を含む、国内外の政府の規制による影響、繰延税金資産の評価額および関連する評価性引当額の減算、将来の追加の税金資産の潜在的な可用性、新しい会計基準および税法による影響、税率の予測に影響する不確定要素、ストックオプションおよびその他の株式報酬の按分による影響、当社の資本資源の充足性、未払い負債、回転信用融資、タームローンおよび 50 Fremont に関連するローンに関連する要素、借入契約条項およびリース債務の遵守、当社が関わる現在または潜在的な訴訟、および気候変動による影響などが含まれますが、これらに限定されません。</a:t>
            </a:r>
          </a:p>
          <a:p>
            <a:pPr marL="0" lvl="0" indent="0" algn="l" rtl="0">
              <a:lnSpc>
                <a:spcPct val="100000"/>
              </a:lnSpc>
              <a:spcBef>
                <a:spcPts val="600"/>
              </a:spcBef>
              <a:spcAft>
                <a:spcPts val="0"/>
              </a:spcAft>
              <a:buNone/>
            </a:pPr>
            <a:r>
              <a:rPr lang="ja-JP" sz="1100" dirty="0">
                <a:solidFill>
                  <a:srgbClr val="59575C"/>
                </a:solidFill>
                <a:latin typeface="Salesforce Sans"/>
                <a:ea typeface="Salesforce Sans"/>
                <a:cs typeface="Salesforce Sans"/>
                <a:sym typeface="Salesforce Sans"/>
              </a:rPr>
              <a:t>当社の業績に影響を与える可能性がある要因に関する詳細は、米国証券取引委員会への報告書 (フォーム 10-K、10-Q、8-K) およびその他の提出書類に適宜記載されています。</a:t>
            </a:r>
            <a:br>
              <a:rPr lang="en-IE" altLang="ja-JP" sz="1100" dirty="0">
                <a:solidFill>
                  <a:srgbClr val="59575C"/>
                </a:solidFill>
                <a:latin typeface="Salesforce Sans"/>
                <a:ea typeface="Salesforce Sans"/>
                <a:cs typeface="Salesforce Sans"/>
                <a:sym typeface="Salesforce Sans"/>
              </a:rPr>
            </a:br>
            <a:r>
              <a:rPr lang="ja-JP" sz="1100" dirty="0">
                <a:solidFill>
                  <a:srgbClr val="59575C"/>
                </a:solidFill>
                <a:latin typeface="Salesforce Sans"/>
                <a:ea typeface="Salesforce Sans"/>
                <a:cs typeface="Salesforce Sans"/>
                <a:sym typeface="Salesforce Sans"/>
              </a:rPr>
              <a:t>上記文書は、当社 Web サイトの [Investor Information (投資家情報)] セクションの [SEC Filings (SEC 登録)] セクションから入手できます。 </a:t>
            </a:r>
          </a:p>
          <a:p>
            <a:pPr marL="0" lvl="0" indent="0" algn="l" rtl="0">
              <a:lnSpc>
                <a:spcPct val="100000"/>
              </a:lnSpc>
              <a:spcBef>
                <a:spcPts val="600"/>
              </a:spcBef>
              <a:spcAft>
                <a:spcPts val="0"/>
              </a:spcAft>
              <a:buNone/>
            </a:pPr>
            <a:r>
              <a:rPr lang="ja-JP" sz="1100" dirty="0">
                <a:solidFill>
                  <a:srgbClr val="59575C"/>
                </a:solidFill>
                <a:latin typeface="Salesforce Sans"/>
                <a:ea typeface="Salesforce Sans"/>
                <a:cs typeface="Salesforce Sans"/>
                <a:sym typeface="Salesforce Sans"/>
              </a:rPr>
              <a:t>Salesforce.com, inc. は、法律により要求される場合を除き、これらの将来予測に関する記述を更新する一切の義務を負わず、また更新を行うものでもありません。</a:t>
            </a:r>
          </a:p>
          <a:p>
            <a:pPr marL="0" lvl="0" indent="0" algn="l" rtl="0">
              <a:lnSpc>
                <a:spcPct val="100000"/>
              </a:lnSpc>
              <a:spcBef>
                <a:spcPts val="900"/>
              </a:spcBef>
              <a:spcAft>
                <a:spcPts val="0"/>
              </a:spcAft>
              <a:buNone/>
            </a:pPr>
            <a:endParaRPr sz="1100" dirty="0">
              <a:solidFill>
                <a:srgbClr val="59575C"/>
              </a:solidFill>
              <a:latin typeface="Salesforce Sans"/>
              <a:ea typeface="Salesforce Sans"/>
              <a:cs typeface="Salesforce Sans"/>
              <a:sym typeface="Salesforce Sans"/>
            </a:endParaRPr>
          </a:p>
          <a:p>
            <a:pPr marL="0" lvl="0" indent="0" algn="l" rtl="0">
              <a:lnSpc>
                <a:spcPct val="100000"/>
              </a:lnSpc>
              <a:spcBef>
                <a:spcPts val="900"/>
              </a:spcBef>
              <a:spcAft>
                <a:spcPts val="0"/>
              </a:spcAft>
              <a:buNone/>
            </a:pPr>
            <a:endParaRPr sz="1100" dirty="0">
              <a:solidFill>
                <a:srgbClr val="59575C"/>
              </a:solidFill>
              <a:latin typeface="Salesforce Sans"/>
              <a:ea typeface="Salesforce Sans"/>
              <a:cs typeface="Salesforce Sans"/>
              <a:sym typeface="Salesforce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6"/>
        <p:cNvGrpSpPr/>
        <p:nvPr/>
      </p:nvGrpSpPr>
      <p:grpSpPr>
        <a:xfrm>
          <a:off x="0" y="0"/>
          <a:ext cx="0" cy="0"/>
          <a:chOff x="0" y="0"/>
          <a:chExt cx="0" cy="0"/>
        </a:xfrm>
      </p:grpSpPr>
      <p:sp>
        <p:nvSpPr>
          <p:cNvPr id="1097" name="Google Shape;1097;p156"/>
          <p:cNvSpPr txBox="1">
            <a:spLocks noGrp="1"/>
          </p:cNvSpPr>
          <p:nvPr>
            <p:ph type="body" idx="1"/>
          </p:nvPr>
        </p:nvSpPr>
        <p:spPr>
          <a:xfrm>
            <a:off x="1084925" y="2319126"/>
            <a:ext cx="9872100" cy="3532800"/>
          </a:xfrm>
          <a:prstGeom prst="rect">
            <a:avLst/>
          </a:prstGeom>
        </p:spPr>
        <p:txBody>
          <a:bodyPr spcFirstLastPara="1" wrap="square" lIns="0" tIns="0" rIns="0" bIns="0" anchor="t" anchorCtr="0">
            <a:noAutofit/>
          </a:bodyPr>
          <a:lstStyle/>
          <a:p>
            <a:pPr marL="0" indent="0" algn="ctr">
              <a:lnSpc>
                <a:spcPts val="3500"/>
              </a:lnSpc>
              <a:spcBef>
                <a:spcPts val="300"/>
              </a:spcBef>
            </a:pPr>
            <a:r>
              <a:rPr lang="ja-JP" sz="2800" dirty="0">
                <a:solidFill>
                  <a:schemeClr val="accent3"/>
                </a:solidFill>
              </a:rPr>
              <a:t>強力なセキュリティ手段がかつてないほど重要になっている</a:t>
            </a:r>
          </a:p>
          <a:p>
            <a:pPr marL="0" lvl="0" indent="0">
              <a:lnSpc>
                <a:spcPts val="3500"/>
              </a:lnSpc>
              <a:spcBef>
                <a:spcPts val="300"/>
              </a:spcBef>
            </a:pPr>
            <a:endParaRPr lang="en-US" sz="2400" dirty="0"/>
          </a:p>
          <a:p>
            <a:pPr marL="0" lvl="0" indent="0">
              <a:lnSpc>
                <a:spcPts val="3500"/>
              </a:lnSpc>
            </a:pPr>
            <a:r>
              <a:rPr lang="ja-JP" sz="2400" dirty="0"/>
              <a:t>脅威は世界中で進化しており、攻撃の件数も増加中</a:t>
            </a:r>
          </a:p>
          <a:p>
            <a:pPr marL="0" lvl="0" indent="0">
              <a:lnSpc>
                <a:spcPct val="150000"/>
              </a:lnSpc>
              <a:spcBef>
                <a:spcPts val="300"/>
              </a:spcBef>
            </a:pPr>
            <a:r>
              <a:rPr lang="ja-JP" sz="2400" dirty="0"/>
              <a:t>リモートワーク環境が新しい攻撃目標に</a:t>
            </a:r>
          </a:p>
          <a:p>
            <a:pPr marL="0" lvl="0" indent="0" algn="l" rtl="0">
              <a:lnSpc>
                <a:spcPts val="3500"/>
              </a:lnSpc>
              <a:spcBef>
                <a:spcPts val="300"/>
              </a:spcBef>
              <a:spcAft>
                <a:spcPts val="0"/>
              </a:spcAft>
              <a:buNone/>
            </a:pPr>
            <a:r>
              <a:rPr lang="ja-JP" sz="2400" dirty="0"/>
              <a:t>もはやユーザ名とパスワードだけでは十分な保護はできない</a:t>
            </a:r>
          </a:p>
          <a:p>
            <a:pPr marL="0" lvl="0" indent="0" algn="l" rtl="0">
              <a:spcBef>
                <a:spcPts val="300"/>
              </a:spcBef>
              <a:spcAft>
                <a:spcPts val="0"/>
              </a:spcAft>
              <a:buNone/>
            </a:pPr>
            <a:endParaRPr dirty="0"/>
          </a:p>
          <a:p>
            <a:pPr marL="0" lvl="0" indent="0" algn="l" rtl="0">
              <a:spcBef>
                <a:spcPts val="300"/>
              </a:spcBef>
              <a:spcAft>
                <a:spcPts val="300"/>
              </a:spcAft>
              <a:buNone/>
            </a:pPr>
            <a:endParaRPr dirty="0"/>
          </a:p>
        </p:txBody>
      </p:sp>
      <p:sp>
        <p:nvSpPr>
          <p:cNvPr id="1098" name="Google Shape;1098;p156"/>
          <p:cNvSpPr txBox="1">
            <a:spLocks noGrp="1"/>
          </p:cNvSpPr>
          <p:nvPr>
            <p:ph type="title"/>
          </p:nvPr>
        </p:nvSpPr>
        <p:spPr>
          <a:xfrm>
            <a:off x="612758" y="3004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a:t>現在のセキュリティ環境</a:t>
            </a:r>
          </a:p>
        </p:txBody>
      </p:sp>
    </p:spTree>
    <p:extLst>
      <p:ext uri="{BB962C8B-B14F-4D97-AF65-F5344CB8AC3E}">
        <p14:creationId xmlns:p14="http://schemas.microsoft.com/office/powerpoint/2010/main" val="1192149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ja-JP"/>
              <a:t>2019 年のフィッシングの状況</a:t>
            </a:r>
          </a:p>
        </p:txBody>
      </p:sp>
      <p:sp>
        <p:nvSpPr>
          <p:cNvPr id="9" name="Content Placeholder 8">
            <a:extLst>
              <a:ext uri="{FF2B5EF4-FFF2-40B4-BE49-F238E27FC236}">
                <a16:creationId xmlns:a16="http://schemas.microsoft.com/office/drawing/2014/main" id="{31778581-AA31-DF40-9854-BAAA9673E287}"/>
              </a:ext>
            </a:extLst>
          </p:cNvPr>
          <p:cNvSpPr>
            <a:spLocks noGrp="1"/>
          </p:cNvSpPr>
          <p:nvPr>
            <p:ph sz="quarter" idx="11"/>
          </p:nvPr>
        </p:nvSpPr>
        <p:spPr>
          <a:xfrm>
            <a:off x="571500" y="1313729"/>
            <a:ext cx="10029511" cy="4570236"/>
          </a:xfrm>
        </p:spPr>
        <p:txBody>
          <a:bodyPr/>
          <a:lstStyle/>
          <a:p>
            <a:pPr marL="571500" indent="-342900" fontAlgn="base">
              <a:spcBef>
                <a:spcPts val="0"/>
              </a:spcBef>
              <a:spcAft>
                <a:spcPts val="1200"/>
              </a:spcAft>
              <a:buFont typeface="Arial" panose="020B0604020202020204" pitchFamily="34" charset="0"/>
              <a:buChar char="•"/>
            </a:pPr>
            <a:r>
              <a:rPr lang="ja-JP" sz="2400" dirty="0"/>
              <a:t>2019 年の</a:t>
            </a:r>
            <a:r>
              <a:rPr lang="ja-JP" sz="2400" b="1" dirty="0"/>
              <a:t>脅威行動のトップ</a:t>
            </a:r>
            <a:r>
              <a:rPr lang="ja-JP" sz="2400" dirty="0"/>
              <a:t>はフィッシング</a:t>
            </a:r>
          </a:p>
          <a:p>
            <a:pPr marL="571500" indent="-342900" fontAlgn="base">
              <a:spcAft>
                <a:spcPts val="1200"/>
              </a:spcAft>
              <a:buFont typeface="Arial" panose="020B0604020202020204" pitchFamily="34" charset="0"/>
              <a:buChar char="•"/>
            </a:pPr>
            <a:r>
              <a:rPr lang="ja-JP" sz="2400" dirty="0"/>
              <a:t>フィッシングは</a:t>
            </a:r>
            <a:r>
              <a:rPr lang="ja-JP" sz="2400" b="1" dirty="0"/>
              <a:t>確認された侵害の 32%</a:t>
            </a:r>
            <a:r>
              <a:rPr lang="ja-JP" sz="2400" dirty="0"/>
              <a:t>、</a:t>
            </a:r>
            <a:r>
              <a:rPr lang="ja-JP" sz="2400" b="1" dirty="0"/>
              <a:t>サイバースパイ事件の 78%</a:t>
            </a:r>
            <a:r>
              <a:rPr lang="ja-JP" sz="2400" dirty="0"/>
              <a:t> に関与</a:t>
            </a:r>
          </a:p>
          <a:p>
            <a:pPr marL="571500" indent="-342900" fontAlgn="base">
              <a:spcAft>
                <a:spcPts val="1200"/>
              </a:spcAft>
              <a:buFont typeface="Arial" panose="020B0604020202020204" pitchFamily="34" charset="0"/>
              <a:buChar char="•"/>
            </a:pPr>
            <a:r>
              <a:rPr lang="ja-JP" sz="2400" dirty="0"/>
              <a:t>侵害の 28% には</a:t>
            </a:r>
            <a:r>
              <a:rPr lang="ja-JP" sz="2400" b="1" dirty="0"/>
              <a:t>マルウェア感染</a:t>
            </a:r>
            <a:r>
              <a:rPr lang="ja-JP" sz="2400" dirty="0"/>
              <a:t>が、29% には</a:t>
            </a:r>
            <a:r>
              <a:rPr lang="ja-JP" sz="2400" b="1" dirty="0"/>
              <a:t>盗まれたログイン情報</a:t>
            </a:r>
            <a:r>
              <a:rPr lang="ja-JP" sz="2400" dirty="0"/>
              <a:t>の使用が関与 (どちらも多くのケースでフィッシング攻撃が関与)</a:t>
            </a:r>
          </a:p>
          <a:p>
            <a:pPr marL="571500" indent="-342900">
              <a:spcAft>
                <a:spcPts val="1200"/>
              </a:spcAft>
              <a:buFont typeface="Arial" panose="020B0604020202020204" pitchFamily="34" charset="0"/>
              <a:buChar char="•"/>
            </a:pPr>
            <a:r>
              <a:rPr lang="ja-JP" sz="2400" dirty="0"/>
              <a:t>フィッシングメッセージの 30% は</a:t>
            </a:r>
            <a:r>
              <a:rPr lang="ja-JP" sz="2400" b="1" dirty="0"/>
              <a:t>標的となったユーザにより開封</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3"/>
          <a:stretch>
            <a:fillRect/>
          </a:stretch>
        </p:blipFill>
        <p:spPr>
          <a:xfrm>
            <a:off x="11030573" y="565460"/>
            <a:ext cx="635734" cy="445095"/>
          </a:xfrm>
          <a:prstGeom prst="rect">
            <a:avLst/>
          </a:prstGeom>
          <a:ln w="12700">
            <a:miter lim="400000"/>
          </a:ln>
        </p:spPr>
      </p:pic>
      <p:sp>
        <p:nvSpPr>
          <p:cNvPr id="4" name="Rectangle 3">
            <a:extLst>
              <a:ext uri="{FF2B5EF4-FFF2-40B4-BE49-F238E27FC236}">
                <a16:creationId xmlns:a16="http://schemas.microsoft.com/office/drawing/2014/main" id="{6CC2E5D9-39B2-B549-94AF-A00FF5B897DD}"/>
              </a:ext>
            </a:extLst>
          </p:cNvPr>
          <p:cNvSpPr/>
          <p:nvPr/>
        </p:nvSpPr>
        <p:spPr>
          <a:xfrm>
            <a:off x="571500" y="6256700"/>
            <a:ext cx="6092825" cy="738664"/>
          </a:xfrm>
          <a:prstGeom prst="rect">
            <a:avLst/>
          </a:prstGeom>
        </p:spPr>
        <p:txBody>
          <a:bodyPr>
            <a:spAutoFit/>
          </a:bodyPr>
          <a:lstStyle/>
          <a:p>
            <a:pPr>
              <a:spcBef>
                <a:spcPts val="800"/>
              </a:spcBef>
            </a:pPr>
            <a:r>
              <a:rPr lang="ja-JP" u="sng">
                <a:solidFill>
                  <a:srgbClr val="032E61"/>
                </a:solidFill>
                <a:latin typeface="Salesforce Sans" panose="020B0505020202020203" pitchFamily="34" charset="77"/>
                <a:hlinkClick r:id="rId4"/>
              </a:rPr>
              <a:t>https://enterprise.verizon.com/resources/reports/dbir/</a:t>
            </a:r>
          </a:p>
          <a:p>
            <a:br>
              <a:rPr lang="ja-JP"/>
            </a:br>
            <a:endParaRPr lang="ja-JP"/>
          </a:p>
        </p:txBody>
      </p:sp>
    </p:spTree>
    <p:extLst>
      <p:ext uri="{BB962C8B-B14F-4D97-AF65-F5344CB8AC3E}">
        <p14:creationId xmlns:p14="http://schemas.microsoft.com/office/powerpoint/2010/main" val="257581832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ja-JP"/>
              <a:t>アカウント乗っ取りによるリスク</a:t>
            </a:r>
          </a:p>
        </p:txBody>
      </p:sp>
      <p:sp>
        <p:nvSpPr>
          <p:cNvPr id="9" name="Content Placeholder 8">
            <a:extLst>
              <a:ext uri="{FF2B5EF4-FFF2-40B4-BE49-F238E27FC236}">
                <a16:creationId xmlns:a16="http://schemas.microsoft.com/office/drawing/2014/main" id="{31778581-AA31-DF40-9854-BAAA9673E287}"/>
              </a:ext>
            </a:extLst>
          </p:cNvPr>
          <p:cNvSpPr>
            <a:spLocks noGrp="1"/>
          </p:cNvSpPr>
          <p:nvPr>
            <p:ph sz="quarter" idx="11"/>
          </p:nvPr>
        </p:nvSpPr>
        <p:spPr>
          <a:xfrm>
            <a:off x="394519" y="1165124"/>
            <a:ext cx="7281582" cy="4764700"/>
          </a:xfrm>
        </p:spPr>
        <p:txBody>
          <a:bodyPr/>
          <a:lstStyle/>
          <a:p>
            <a:pPr marL="228600" indent="0"/>
            <a:r>
              <a:rPr lang="ja-JP" b="1"/>
              <a:t>攻撃者の目的は?</a:t>
            </a:r>
          </a:p>
          <a:p>
            <a:pPr marL="571500" indent="-342900" fontAlgn="base">
              <a:spcBef>
                <a:spcPts val="300"/>
              </a:spcBef>
              <a:buFont typeface="Arial" panose="020B0604020202020204" pitchFamily="34" charset="0"/>
              <a:buChar char="•"/>
            </a:pPr>
            <a:r>
              <a:rPr lang="ja-JP" sz="1800"/>
              <a:t>闇市場でのログイン情報の販売</a:t>
            </a:r>
          </a:p>
          <a:p>
            <a:pPr marL="571500" indent="-342900" fontAlgn="base">
              <a:spcBef>
                <a:spcPts val="300"/>
              </a:spcBef>
              <a:buFont typeface="Arial" panose="020B0604020202020204" pitchFamily="34" charset="0"/>
              <a:buChar char="•"/>
            </a:pPr>
            <a:r>
              <a:rPr lang="ja-JP" sz="1800"/>
              <a:t>実際のユーザ ID の乗っ取り</a:t>
            </a:r>
          </a:p>
          <a:p>
            <a:pPr marL="571500" indent="-342900" fontAlgn="base">
              <a:spcBef>
                <a:spcPts val="300"/>
              </a:spcBef>
              <a:buFont typeface="Arial" panose="020B0604020202020204" pitchFamily="34" charset="0"/>
              <a:buChar char="•"/>
            </a:pPr>
            <a:r>
              <a:rPr lang="ja-JP" sz="1800"/>
              <a:t>正当なアカウントからのスパム送信</a:t>
            </a:r>
          </a:p>
          <a:p>
            <a:pPr marL="571500" indent="-342900" fontAlgn="base">
              <a:spcBef>
                <a:spcPts val="300"/>
              </a:spcBef>
              <a:buFont typeface="Arial" panose="020B0604020202020204" pitchFamily="34" charset="0"/>
              <a:buChar char="•"/>
            </a:pPr>
            <a:r>
              <a:rPr lang="ja-JP" sz="1800"/>
              <a:t>保存されている金融製品の使用</a:t>
            </a:r>
          </a:p>
          <a:p>
            <a:pPr marL="571500" indent="-342900" fontAlgn="base">
              <a:spcBef>
                <a:spcPts val="300"/>
              </a:spcBef>
              <a:buFont typeface="Arial" panose="020B0604020202020204" pitchFamily="34" charset="0"/>
              <a:buChar char="•"/>
            </a:pPr>
            <a:r>
              <a:rPr lang="ja-JP" sz="1800"/>
              <a:t>高額製品の購入</a:t>
            </a:r>
          </a:p>
          <a:p>
            <a:pPr marL="571500" indent="-342900" fontAlgn="base">
              <a:spcBef>
                <a:spcPts val="300"/>
              </a:spcBef>
              <a:buFont typeface="Arial" panose="020B0604020202020204" pitchFamily="34" charset="0"/>
              <a:buChar char="•"/>
            </a:pPr>
            <a:r>
              <a:rPr lang="ja-JP" sz="1800"/>
              <a:t>サイトへのカードスキミングコードの追加</a:t>
            </a:r>
          </a:p>
          <a:p>
            <a:pPr>
              <a:spcBef>
                <a:spcPts val="2000"/>
              </a:spcBef>
            </a:pPr>
            <a:r>
              <a:rPr lang="ja-JP" b="1"/>
              <a:t>ビジネスへの影響は?</a:t>
            </a:r>
          </a:p>
          <a:p>
            <a:pPr marL="514350" indent="-285750" fontAlgn="base">
              <a:spcBef>
                <a:spcPts val="300"/>
              </a:spcBef>
              <a:buFont typeface="Arial" panose="020B0604020202020204" pitchFamily="34" charset="0"/>
              <a:buChar char="•"/>
            </a:pPr>
            <a:r>
              <a:rPr lang="ja-JP" sz="1800"/>
              <a:t>顧客からの信頼の失墜</a:t>
            </a:r>
          </a:p>
          <a:p>
            <a:pPr marL="514350" indent="-285750" fontAlgn="base">
              <a:spcBef>
                <a:spcPts val="300"/>
              </a:spcBef>
              <a:buFont typeface="Arial" panose="020B0604020202020204" pitchFamily="34" charset="0"/>
              <a:buChar char="•"/>
            </a:pPr>
            <a:r>
              <a:rPr lang="ja-JP" sz="1800"/>
              <a:t>収益の消失</a:t>
            </a:r>
          </a:p>
          <a:p>
            <a:pPr marL="514350" indent="-285750" fontAlgn="base">
              <a:spcBef>
                <a:spcPts val="300"/>
              </a:spcBef>
              <a:buFont typeface="Arial" panose="020B0604020202020204" pitchFamily="34" charset="0"/>
              <a:buChar char="•"/>
            </a:pPr>
            <a:r>
              <a:rPr lang="ja-JP" sz="1800"/>
              <a:t>ブランドダメージ</a:t>
            </a:r>
          </a:p>
          <a:p>
            <a:pPr marL="514350" indent="-285750" fontAlgn="base">
              <a:spcBef>
                <a:spcPts val="300"/>
              </a:spcBef>
              <a:buFont typeface="Arial" panose="020B0604020202020204" pitchFamily="34" charset="0"/>
              <a:buChar char="•"/>
            </a:pPr>
            <a:r>
              <a:rPr lang="ja-JP" sz="1800"/>
              <a:t>GDPR 違反</a:t>
            </a:r>
          </a:p>
          <a:p>
            <a:pPr marL="514350" indent="-285750" fontAlgn="base">
              <a:spcBef>
                <a:spcPts val="300"/>
              </a:spcBef>
              <a:buFont typeface="Arial" panose="020B0604020202020204" pitchFamily="34" charset="0"/>
              <a:buChar char="•"/>
            </a:pPr>
            <a:r>
              <a:rPr lang="ja-JP" sz="1800"/>
              <a:t>その他の罰金</a:t>
            </a:r>
          </a:p>
          <a:p>
            <a:endParaRPr lang="en-US" dirty="0"/>
          </a:p>
        </p:txBody>
      </p:sp>
      <p:sp>
        <p:nvSpPr>
          <p:cNvPr id="5" name="Footer Placeholder 4">
            <a:extLst>
              <a:ext uri="{FF2B5EF4-FFF2-40B4-BE49-F238E27FC236}">
                <a16:creationId xmlns:a16="http://schemas.microsoft.com/office/drawing/2014/main" id="{C8694F22-B584-A647-9B7B-FB236310740E}"/>
              </a:ext>
            </a:extLst>
          </p:cNvPr>
          <p:cNvSpPr>
            <a:spLocks noGrp="1"/>
          </p:cNvSpPr>
          <p:nvPr>
            <p:ph type="ftr" sz="quarter" idx="3"/>
          </p:nvPr>
        </p:nvSpPr>
        <p:spPr>
          <a:xfrm>
            <a:off x="571500" y="6563032"/>
            <a:ext cx="7717094" cy="200356"/>
          </a:xfrm>
        </p:spPr>
        <p:txBody>
          <a:bodyPr/>
          <a:lstStyle/>
          <a:p>
            <a:r>
              <a:rPr lang="ja-JP" u="sng">
                <a:hlinkClick r:id="rId3"/>
              </a:rPr>
              <a:t>https://www.okta.com/infographic/one-minute-whitepaper-the-anatomy-of-account-takeover-attacks/</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4"/>
          <a:stretch>
            <a:fillRect/>
          </a:stretch>
        </p:blipFill>
        <p:spPr>
          <a:xfrm>
            <a:off x="11030573" y="565460"/>
            <a:ext cx="635734" cy="445095"/>
          </a:xfrm>
          <a:prstGeom prst="rect">
            <a:avLst/>
          </a:prstGeom>
          <a:ln w="12700">
            <a:miter lim="400000"/>
          </a:ln>
        </p:spPr>
      </p:pic>
    </p:spTree>
    <p:extLst>
      <p:ext uri="{BB962C8B-B14F-4D97-AF65-F5344CB8AC3E}">
        <p14:creationId xmlns:p14="http://schemas.microsoft.com/office/powerpoint/2010/main" val="92288819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25"/>
        <p:cNvGrpSpPr/>
        <p:nvPr/>
      </p:nvGrpSpPr>
      <p:grpSpPr>
        <a:xfrm>
          <a:off x="0" y="0"/>
          <a:ext cx="0" cy="0"/>
          <a:chOff x="0" y="0"/>
          <a:chExt cx="0" cy="0"/>
        </a:xfrm>
      </p:grpSpPr>
      <p:sp>
        <p:nvSpPr>
          <p:cNvPr id="1126" name="Google Shape;1126;p159"/>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a:t>ビジネスのセキュリティを強化</a:t>
            </a:r>
          </a:p>
        </p:txBody>
      </p:sp>
      <p:sp>
        <p:nvSpPr>
          <p:cNvPr id="1127" name="Google Shape;1127;p159"/>
          <p:cNvSpPr txBox="1">
            <a:spLocks noGrp="1"/>
          </p:cNvSpPr>
          <p:nvPr>
            <p:ph type="body" idx="2"/>
          </p:nvPr>
        </p:nvSpPr>
        <p:spPr>
          <a:xfrm>
            <a:off x="428756" y="1026100"/>
            <a:ext cx="8865300" cy="254100"/>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ja-JP"/>
              <a:t>多要素認証 (MFA) でユーザアカウントを保護</a:t>
            </a:r>
          </a:p>
        </p:txBody>
      </p:sp>
      <p:sp>
        <p:nvSpPr>
          <p:cNvPr id="1128" name="Google Shape;1128;p159"/>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ja-JP" sz="2400" b="1">
                <a:solidFill>
                  <a:srgbClr val="205CA0"/>
                </a:solidFill>
                <a:latin typeface="Salesforce Sans"/>
                <a:ea typeface="Salesforce Sans"/>
                <a:cs typeface="Salesforce Sans"/>
                <a:sym typeface="Salesforce Sans"/>
              </a:rPr>
              <a:t>知っていること</a:t>
            </a:r>
          </a:p>
          <a:p>
            <a:pPr marL="0" lvl="0" indent="0" algn="ctr" rtl="0">
              <a:spcBef>
                <a:spcPts val="300"/>
              </a:spcBef>
              <a:spcAft>
                <a:spcPts val="300"/>
              </a:spcAft>
              <a:buNone/>
            </a:pPr>
            <a:r>
              <a:rPr lang="ja-JP" sz="1900">
                <a:solidFill>
                  <a:srgbClr val="59575C"/>
                </a:solidFill>
                <a:latin typeface="Salesforce Sans"/>
                <a:ea typeface="Salesforce Sans"/>
                <a:cs typeface="Salesforce Sans"/>
                <a:sym typeface="Salesforce Sans"/>
              </a:rPr>
              <a:t>ログイン情報</a:t>
            </a:r>
          </a:p>
        </p:txBody>
      </p:sp>
      <p:sp>
        <p:nvSpPr>
          <p:cNvPr id="1129" name="Google Shape;1129;p159"/>
          <p:cNvSpPr/>
          <p:nvPr/>
        </p:nvSpPr>
        <p:spPr>
          <a:xfrm>
            <a:off x="4102553"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159"/>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ja-JP" sz="2400" b="1" dirty="0">
                <a:solidFill>
                  <a:srgbClr val="205CA0"/>
                </a:solidFill>
                <a:latin typeface="Salesforce Sans"/>
                <a:ea typeface="Salesforce Sans"/>
                <a:cs typeface="Salesforce Sans"/>
                <a:sym typeface="Salesforce Sans"/>
              </a:rPr>
              <a:t>持っているもの</a:t>
            </a:r>
          </a:p>
          <a:p>
            <a:pPr marL="0" lvl="0" indent="0" algn="ctr" rtl="0">
              <a:spcBef>
                <a:spcPts val="300"/>
              </a:spcBef>
              <a:spcAft>
                <a:spcPts val="0"/>
              </a:spcAft>
              <a:buNone/>
            </a:pPr>
            <a:r>
              <a:rPr lang="ja-JP" sz="1900" dirty="0">
                <a:solidFill>
                  <a:schemeClr val="accent2"/>
                </a:solidFill>
                <a:latin typeface="Salesforce Sans"/>
                <a:ea typeface="Salesforce Sans"/>
                <a:cs typeface="Salesforce Sans"/>
                <a:sym typeface="Salesforce Sans"/>
              </a:rPr>
              <a:t>Authenticator</a:t>
            </a:r>
            <a:br>
              <a:rPr lang="en-IE" altLang="ja-JP" sz="1900" dirty="0">
                <a:solidFill>
                  <a:schemeClr val="accent2"/>
                </a:solidFill>
                <a:latin typeface="Salesforce Sans"/>
                <a:ea typeface="Salesforce Sans"/>
                <a:cs typeface="Salesforce Sans"/>
                <a:sym typeface="Salesforce Sans"/>
              </a:rPr>
            </a:br>
            <a:r>
              <a:rPr lang="ja-JP" sz="1900" dirty="0">
                <a:solidFill>
                  <a:schemeClr val="accent2"/>
                </a:solidFill>
                <a:latin typeface="Salesforce Sans"/>
                <a:ea typeface="Salesforce Sans"/>
                <a:cs typeface="Salesforce Sans"/>
                <a:sym typeface="Salesforce Sans"/>
              </a:rPr>
              <a:t>アプリケーション</a:t>
            </a:r>
          </a:p>
          <a:p>
            <a:pPr marL="0" lvl="0" indent="0" algn="ctr" rtl="0">
              <a:spcBef>
                <a:spcPts val="300"/>
              </a:spcBef>
              <a:spcAft>
                <a:spcPts val="0"/>
              </a:spcAft>
              <a:buNone/>
            </a:pPr>
            <a:r>
              <a:rPr lang="ja-JP" sz="1900" dirty="0">
                <a:solidFill>
                  <a:schemeClr val="accent2"/>
                </a:solidFill>
                <a:latin typeface="Salesforce Sans"/>
                <a:ea typeface="Salesforce Sans"/>
                <a:cs typeface="Salesforce Sans"/>
                <a:sym typeface="Salesforce Sans"/>
              </a:rPr>
              <a:t> セキュリティキー</a:t>
            </a:r>
          </a:p>
          <a:p>
            <a:pPr marL="0" lvl="0" indent="0" algn="l" rtl="0">
              <a:spcBef>
                <a:spcPts val="300"/>
              </a:spcBef>
              <a:spcAft>
                <a:spcPts val="0"/>
              </a:spcAft>
              <a:buNone/>
            </a:pPr>
            <a:endParaRPr sz="1900" dirty="0">
              <a:solidFill>
                <a:srgbClr val="59575C"/>
              </a:solidFill>
              <a:latin typeface="Salesforce Sans"/>
              <a:ea typeface="Salesforce Sans"/>
              <a:cs typeface="Salesforce Sans"/>
              <a:sym typeface="Salesforce Sans"/>
            </a:endParaRPr>
          </a:p>
        </p:txBody>
      </p:sp>
      <p:sp>
        <p:nvSpPr>
          <p:cNvPr id="1131" name="Google Shape;1131;p159"/>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32" name="Google Shape;1132;p159"/>
          <p:cNvGrpSpPr/>
          <p:nvPr/>
        </p:nvGrpSpPr>
        <p:grpSpPr>
          <a:xfrm>
            <a:off x="541677" y="1936201"/>
            <a:ext cx="3657858" cy="2027618"/>
            <a:chOff x="579020" y="2521894"/>
            <a:chExt cx="2974352" cy="1648604"/>
          </a:xfrm>
        </p:grpSpPr>
        <p:pic>
          <p:nvPicPr>
            <p:cNvPr id="1133" name="Google Shape;1133;p159"/>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134" name="Google Shape;1134;p159"/>
            <p:cNvGrpSpPr/>
            <p:nvPr/>
          </p:nvGrpSpPr>
          <p:grpSpPr>
            <a:xfrm>
              <a:off x="579020" y="2521894"/>
              <a:ext cx="2974352" cy="1648604"/>
              <a:chOff x="310555" y="3851187"/>
              <a:chExt cx="4300682" cy="2383754"/>
            </a:xfrm>
          </p:grpSpPr>
          <p:pic>
            <p:nvPicPr>
              <p:cNvPr id="1135" name="Google Shape;1135;p159"/>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136" name="Google Shape;1136;p159"/>
              <p:cNvGrpSpPr/>
              <p:nvPr/>
            </p:nvGrpSpPr>
            <p:grpSpPr>
              <a:xfrm>
                <a:off x="455499" y="3851187"/>
                <a:ext cx="3975729" cy="2269478"/>
                <a:chOff x="0" y="0"/>
                <a:chExt cx="7953048" cy="4539865"/>
              </a:xfrm>
            </p:grpSpPr>
            <p:pic>
              <p:nvPicPr>
                <p:cNvPr id="1137" name="Google Shape;1137;p159" descr="SafariBrowserBar.png"/>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138" name="Google Shape;1138;p159" descr="MacbookPro2018_Cutout.png"/>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139" name="Google Shape;1139;p159"/>
          <p:cNvGrpSpPr/>
          <p:nvPr/>
        </p:nvGrpSpPr>
        <p:grpSpPr>
          <a:xfrm>
            <a:off x="5619352" y="1822289"/>
            <a:ext cx="1119241" cy="2140950"/>
            <a:chOff x="6224460" y="2105973"/>
            <a:chExt cx="1490930" cy="2851938"/>
          </a:xfrm>
        </p:grpSpPr>
        <p:pic>
          <p:nvPicPr>
            <p:cNvPr id="1140" name="Google Shape;1140;p159"/>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141" name="Google Shape;1141;p159"/>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142" name="Google Shape;1142;p159"/>
          <p:cNvGrpSpPr/>
          <p:nvPr/>
        </p:nvGrpSpPr>
        <p:grpSpPr>
          <a:xfrm>
            <a:off x="8920775" y="2586712"/>
            <a:ext cx="1658500" cy="726600"/>
            <a:chOff x="10951025" y="3294975"/>
            <a:chExt cx="1658500" cy="726600"/>
          </a:xfrm>
        </p:grpSpPr>
        <p:grpSp>
          <p:nvGrpSpPr>
            <p:cNvPr id="1143" name="Google Shape;1143;p159"/>
            <p:cNvGrpSpPr/>
            <p:nvPr/>
          </p:nvGrpSpPr>
          <p:grpSpPr>
            <a:xfrm>
              <a:off x="10951025" y="3500751"/>
              <a:ext cx="315049" cy="315049"/>
              <a:chOff x="12341216" y="3560346"/>
              <a:chExt cx="462627" cy="462627"/>
            </a:xfrm>
          </p:grpSpPr>
          <p:sp>
            <p:nvSpPr>
              <p:cNvPr id="1144" name="Google Shape;1144;p159"/>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1145" name="Google Shape;1145;p159"/>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1146" name="Google Shape;1146;p159"/>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ja-JP" sz="3100" b="1">
                  <a:solidFill>
                    <a:srgbClr val="205CA0"/>
                  </a:solidFill>
                  <a:latin typeface="Salesforce Sans"/>
                  <a:ea typeface="Salesforce Sans"/>
                  <a:cs typeface="Salesforce Sans"/>
                  <a:sym typeface="Salesforce Sans"/>
                </a:rPr>
                <a:t>MFA</a:t>
              </a: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1147" name="Google Shape;1147;p159"/>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1148" name="Google Shape;1148;p159"/>
          <p:cNvGrpSpPr/>
          <p:nvPr/>
        </p:nvGrpSpPr>
        <p:grpSpPr>
          <a:xfrm>
            <a:off x="8492806" y="4187171"/>
            <a:ext cx="3233987" cy="2805139"/>
            <a:chOff x="8569990" y="4187170"/>
            <a:chExt cx="3234957" cy="2805139"/>
          </a:xfrm>
        </p:grpSpPr>
        <p:pic>
          <p:nvPicPr>
            <p:cNvPr id="1149" name="Google Shape;1149;p159"/>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1150" name="Google Shape;1150;p159"/>
            <p:cNvSpPr txBox="1"/>
            <p:nvPr/>
          </p:nvSpPr>
          <p:spPr>
            <a:xfrm rot="21576074">
              <a:off x="8838549" y="4615659"/>
              <a:ext cx="2672465"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ja-JP" sz="1600" b="1">
                  <a:solidFill>
                    <a:srgbClr val="FFFFFF"/>
                  </a:solidFill>
                  <a:latin typeface="Salesforce Sans"/>
                  <a:ea typeface="Salesforce Sans"/>
                  <a:cs typeface="Salesforce Sans"/>
                  <a:sym typeface="Salesforce Sans"/>
                </a:rPr>
                <a:t>MFA の有効化は、組織を保護するために実行できる最も簡単で効果的な対策の 1 つ  </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4"/>
        <p:cNvGrpSpPr/>
        <p:nvPr/>
      </p:nvGrpSpPr>
      <p:grpSpPr>
        <a:xfrm>
          <a:off x="0" y="0"/>
          <a:ext cx="0" cy="0"/>
          <a:chOff x="0" y="0"/>
          <a:chExt cx="0" cy="0"/>
        </a:xfrm>
      </p:grpSpPr>
      <p:sp>
        <p:nvSpPr>
          <p:cNvPr id="1155" name="Google Shape;1155;p160"/>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ja-JP" sz="2300">
                <a:solidFill>
                  <a:srgbClr val="205CA0"/>
                </a:solidFill>
                <a:latin typeface="Salesforce Sans"/>
                <a:ea typeface="Salesforce Sans"/>
                <a:cs typeface="Salesforce Sans"/>
                <a:sym typeface="Salesforce Sans"/>
              </a:rPr>
              <a:t>MFA は代表的な攻撃のいくつかを防止できる</a:t>
            </a:r>
          </a:p>
        </p:txBody>
      </p:sp>
      <p:sp>
        <p:nvSpPr>
          <p:cNvPr id="1156" name="Google Shape;1156;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100" b="1">
                <a:solidFill>
                  <a:srgbClr val="205CA0"/>
                </a:solidFill>
                <a:latin typeface="Salesforce Sans"/>
                <a:ea typeface="Salesforce Sans"/>
                <a:cs typeface="Salesforce Sans"/>
                <a:sym typeface="Salesforce Sans"/>
              </a:rPr>
              <a:t>代表的な攻撃に対する MFA の防止効果</a:t>
            </a:r>
          </a:p>
        </p:txBody>
      </p:sp>
      <p:sp>
        <p:nvSpPr>
          <p:cNvPr id="1157" name="Google Shape;1157;p160"/>
          <p:cNvSpPr txBox="1"/>
          <p:nvPr/>
        </p:nvSpPr>
        <p:spPr>
          <a:xfrm>
            <a:off x="7649800" y="1752600"/>
            <a:ext cx="3690900"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ja-JP" sz="1900" dirty="0">
                <a:solidFill>
                  <a:srgbClr val="59575C"/>
                </a:solidFill>
                <a:latin typeface="Salesforce Sans"/>
                <a:ea typeface="Salesforce Sans"/>
                <a:cs typeface="Salesforce Sans"/>
                <a:sym typeface="Salesforce Sans"/>
              </a:rPr>
              <a:t>フィッシング、ビッシング、</a:t>
            </a:r>
            <a:br>
              <a:rPr lang="en-IE" altLang="ja-JP" sz="1900" dirty="0">
                <a:solidFill>
                  <a:srgbClr val="59575C"/>
                </a:solidFill>
                <a:latin typeface="Salesforce Sans"/>
                <a:ea typeface="Salesforce Sans"/>
                <a:cs typeface="Salesforce Sans"/>
                <a:sym typeface="Salesforce Sans"/>
              </a:rPr>
            </a:br>
            <a:r>
              <a:rPr lang="ja-JP" sz="1900" dirty="0">
                <a:solidFill>
                  <a:srgbClr val="59575C"/>
                </a:solidFill>
                <a:latin typeface="Salesforce Sans"/>
                <a:ea typeface="Salesforce Sans"/>
                <a:cs typeface="Salesforce Sans"/>
                <a:sym typeface="Salesforce Sans"/>
              </a:rPr>
              <a:t>スミッシング</a:t>
            </a:r>
          </a:p>
          <a:p>
            <a:pPr marL="0" lvl="0" indent="0" algn="l" rtl="0">
              <a:spcBef>
                <a:spcPts val="1100"/>
              </a:spcBef>
              <a:spcAft>
                <a:spcPts val="0"/>
              </a:spcAft>
              <a:buNone/>
            </a:pPr>
            <a:r>
              <a:rPr lang="ja-JP" sz="1900" dirty="0">
                <a:solidFill>
                  <a:srgbClr val="59575C"/>
                </a:solidFill>
                <a:latin typeface="Salesforce Sans"/>
                <a:ea typeface="Salesforce Sans"/>
                <a:cs typeface="Salesforce Sans"/>
                <a:sym typeface="Salesforce Sans"/>
              </a:rPr>
              <a:t>スピアフィッシング</a:t>
            </a:r>
          </a:p>
          <a:p>
            <a:pPr marL="0" lvl="0" indent="0" algn="l" rtl="0">
              <a:spcBef>
                <a:spcPts val="1100"/>
              </a:spcBef>
              <a:spcAft>
                <a:spcPts val="0"/>
              </a:spcAft>
              <a:buNone/>
            </a:pPr>
            <a:r>
              <a:rPr lang="ja-JP" sz="1900" dirty="0">
                <a:solidFill>
                  <a:srgbClr val="59575C"/>
                </a:solidFill>
                <a:latin typeface="Salesforce Sans"/>
                <a:ea typeface="Salesforce Sans"/>
                <a:cs typeface="Salesforce Sans"/>
                <a:sym typeface="Salesforce Sans"/>
              </a:rPr>
              <a:t>キーロガー</a:t>
            </a:r>
          </a:p>
          <a:p>
            <a:pPr marL="0" lvl="0" indent="0" algn="l" rtl="0">
              <a:spcBef>
                <a:spcPts val="1100"/>
              </a:spcBef>
              <a:spcAft>
                <a:spcPts val="0"/>
              </a:spcAft>
              <a:buNone/>
            </a:pPr>
            <a:r>
              <a:rPr lang="ja-JP" sz="1900" dirty="0">
                <a:solidFill>
                  <a:srgbClr val="59575C"/>
                </a:solidFill>
                <a:latin typeface="Salesforce Sans"/>
                <a:ea typeface="Salesforce Sans"/>
                <a:cs typeface="Salesforce Sans"/>
                <a:sym typeface="Salesforce Sans"/>
              </a:rPr>
              <a:t>クレデンシャルスタッフィング</a:t>
            </a:r>
          </a:p>
          <a:p>
            <a:pPr marL="0" lvl="0" indent="0" algn="l" rtl="0">
              <a:spcBef>
                <a:spcPts val="1100"/>
              </a:spcBef>
              <a:spcAft>
                <a:spcPts val="0"/>
              </a:spcAft>
              <a:buNone/>
            </a:pPr>
            <a:r>
              <a:rPr lang="ja-JP" sz="1900" dirty="0">
                <a:solidFill>
                  <a:srgbClr val="59575C"/>
                </a:solidFill>
                <a:latin typeface="Salesforce Sans"/>
                <a:ea typeface="Salesforce Sans"/>
                <a:cs typeface="Salesforce Sans"/>
                <a:sym typeface="Salesforce Sans"/>
              </a:rPr>
              <a:t>ブルートフォース攻撃</a:t>
            </a:r>
          </a:p>
          <a:p>
            <a:pPr marL="0" lvl="0" indent="0" algn="l" rtl="0">
              <a:spcBef>
                <a:spcPts val="1100"/>
              </a:spcBef>
              <a:spcAft>
                <a:spcPts val="300"/>
              </a:spcAft>
              <a:buNone/>
            </a:pPr>
            <a:r>
              <a:rPr lang="ja-JP" sz="1900" dirty="0">
                <a:solidFill>
                  <a:srgbClr val="59575C"/>
                </a:solidFill>
                <a:latin typeface="Salesforce Sans"/>
                <a:ea typeface="Salesforce Sans"/>
                <a:cs typeface="Salesforce Sans"/>
                <a:sym typeface="Salesforce Sans"/>
              </a:rPr>
              <a:t>中間者 (MITM) 攻撃</a:t>
            </a:r>
          </a:p>
        </p:txBody>
      </p:sp>
      <p:sp>
        <p:nvSpPr>
          <p:cNvPr id="1158" name="Google Shape;1158;p160"/>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159" name="Google Shape;1159;p160"/>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ja-JP" sz="1500" b="1" dirty="0">
                <a:solidFill>
                  <a:srgbClr val="205CA0"/>
                </a:solidFill>
                <a:latin typeface="Salesforce Sans"/>
                <a:ea typeface="Salesforce Sans"/>
                <a:cs typeface="Salesforce Sans"/>
                <a:sym typeface="Salesforce Sans"/>
              </a:rPr>
              <a:t>攻撃者が標的にメールを送信する</a:t>
            </a:r>
          </a:p>
        </p:txBody>
      </p:sp>
      <p:sp>
        <p:nvSpPr>
          <p:cNvPr id="1160" name="Google Shape;1160;p160"/>
          <p:cNvSpPr txBox="1"/>
          <p:nvPr/>
        </p:nvSpPr>
        <p:spPr>
          <a:xfrm>
            <a:off x="602087" y="3313597"/>
            <a:ext cx="1685258"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ja-JP" sz="1500" b="1" dirty="0">
                <a:solidFill>
                  <a:srgbClr val="205CA0"/>
                </a:solidFill>
                <a:latin typeface="Salesforce Sans"/>
                <a:ea typeface="Salesforce Sans"/>
                <a:cs typeface="Salesforce Sans"/>
                <a:sym typeface="Salesforce Sans"/>
              </a:rPr>
              <a:t>攻撃者が標的のユーザ名/パスワードを収集する</a:t>
            </a: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alesforce Sans"/>
              <a:ea typeface="Salesforce Sans"/>
              <a:cs typeface="Salesforce Sans"/>
              <a:sym typeface="Salesforce Sans"/>
            </a:endParaRPr>
          </a:p>
        </p:txBody>
      </p:sp>
      <p:sp>
        <p:nvSpPr>
          <p:cNvPr id="1161" name="Google Shape;1161;p160"/>
          <p:cNvSpPr txBox="1"/>
          <p:nvPr/>
        </p:nvSpPr>
        <p:spPr>
          <a:xfrm>
            <a:off x="4611806" y="3303317"/>
            <a:ext cx="2100489"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ja-JP" sz="1500" b="1" dirty="0">
                <a:solidFill>
                  <a:srgbClr val="205CA0"/>
                </a:solidFill>
                <a:latin typeface="Salesforce Sans"/>
                <a:ea typeface="Salesforce Sans"/>
                <a:cs typeface="Salesforce Sans"/>
                <a:sym typeface="Salesforce Sans"/>
              </a:rPr>
              <a:t>標的がメールをクリックしてフィッシング Web サイトに誘導される</a:t>
            </a:r>
          </a:p>
        </p:txBody>
      </p:sp>
      <p:sp>
        <p:nvSpPr>
          <p:cNvPr id="1162" name="Google Shape;1162;p160"/>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163" name="Google Shape;1163;p160"/>
          <p:cNvGrpSpPr/>
          <p:nvPr/>
        </p:nvGrpSpPr>
        <p:grpSpPr>
          <a:xfrm>
            <a:off x="3159975" y="1936722"/>
            <a:ext cx="763910" cy="477380"/>
            <a:chOff x="5452305" y="5153744"/>
            <a:chExt cx="203200" cy="127000"/>
          </a:xfrm>
        </p:grpSpPr>
        <p:sp>
          <p:nvSpPr>
            <p:cNvPr id="1164" name="Google Shape;1164;p160"/>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65" name="Google Shape;1165;p160"/>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66" name="Google Shape;1166;p160"/>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67" name="Google Shape;1167;p160"/>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1168" name="Google Shape;1168;p160"/>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1169" name="Google Shape;1169;p160"/>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1170" name="Google Shape;1170;p160"/>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1171" name="Google Shape;1171;p160"/>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1172" name="Google Shape;1172;p160"/>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1173" name="Google Shape;1173;p160"/>
          <p:cNvSpPr txBox="1"/>
          <p:nvPr/>
        </p:nvSpPr>
        <p:spPr>
          <a:xfrm>
            <a:off x="469911" y="5168333"/>
            <a:ext cx="1887600"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ja-JP" sz="1500" b="1">
                <a:solidFill>
                  <a:srgbClr val="205CA0"/>
                </a:solidFill>
                <a:latin typeface="Salesforce Sans"/>
                <a:ea typeface="Salesforce Sans"/>
                <a:cs typeface="Salesforce Sans"/>
                <a:sym typeface="Salesforce Sans"/>
              </a:rPr>
              <a:t>攻撃者が標的のアカウントにアクセスすると MFA によって拒否される</a:t>
            </a:r>
          </a:p>
        </p:txBody>
      </p:sp>
      <p:sp>
        <p:nvSpPr>
          <p:cNvPr id="1174" name="Google Shape;1174;p160"/>
          <p:cNvSpPr txBox="1"/>
          <p:nvPr/>
        </p:nvSpPr>
        <p:spPr>
          <a:xfrm>
            <a:off x="2901713" y="3935257"/>
            <a:ext cx="1263661"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ja-JP" sz="1500" b="1" dirty="0">
                <a:latin typeface="Salesforce Sans"/>
                <a:ea typeface="Salesforce Sans"/>
                <a:cs typeface="Salesforce Sans"/>
                <a:sym typeface="Salesforce Sans"/>
              </a:rPr>
              <a:t>フィッシング</a:t>
            </a:r>
          </a:p>
          <a:p>
            <a:pPr marL="0" lvl="0" indent="0" algn="ctr" rtl="0">
              <a:spcBef>
                <a:spcPts val="0"/>
              </a:spcBef>
              <a:spcAft>
                <a:spcPts val="0"/>
              </a:spcAft>
              <a:buClr>
                <a:srgbClr val="7F7F7F"/>
              </a:buClr>
              <a:buSzPts val="2000"/>
              <a:buFont typeface="Arial"/>
              <a:buNone/>
            </a:pPr>
            <a:r>
              <a:rPr lang="ja-JP" sz="1500" b="1" dirty="0">
                <a:latin typeface="Salesforce Sans"/>
                <a:ea typeface="Salesforce Sans"/>
                <a:cs typeface="Salesforce Sans"/>
                <a:sym typeface="Salesforce Sans"/>
              </a:rPr>
              <a:t>Web サイト</a:t>
            </a:r>
          </a:p>
        </p:txBody>
      </p:sp>
      <p:cxnSp>
        <p:nvCxnSpPr>
          <p:cNvPr id="1175" name="Google Shape;1175;p160"/>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1176" name="Google Shape;1176;p160"/>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1177" name="Google Shape;1177;p160"/>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C6CFBC5-5501-584E-8209-4704DC889A38}"/>
              </a:ext>
            </a:extLst>
          </p:cNvPr>
          <p:cNvSpPr>
            <a:spLocks noGrp="1"/>
          </p:cNvSpPr>
          <p:nvPr>
            <p:ph type="title"/>
          </p:nvPr>
        </p:nvSpPr>
        <p:spPr/>
        <p:txBody>
          <a:bodyPr/>
          <a:lstStyle/>
          <a:p>
            <a:r>
              <a:rPr lang="ja-JP"/>
              <a:t>Salesforce では今後 MFA を必須に</a:t>
            </a:r>
          </a:p>
        </p:txBody>
      </p:sp>
      <p:sp>
        <p:nvSpPr>
          <p:cNvPr id="10" name="Text Placeholder 9">
            <a:extLst>
              <a:ext uri="{FF2B5EF4-FFF2-40B4-BE49-F238E27FC236}">
                <a16:creationId xmlns:a16="http://schemas.microsoft.com/office/drawing/2014/main" id="{61EC437B-9278-5E4B-90F4-936873E3AC45}"/>
              </a:ext>
            </a:extLst>
          </p:cNvPr>
          <p:cNvSpPr>
            <a:spLocks noGrp="1"/>
          </p:cNvSpPr>
          <p:nvPr>
            <p:ph type="body" sz="quarter" idx="16"/>
          </p:nvPr>
        </p:nvSpPr>
        <p:spPr>
          <a:xfrm>
            <a:off x="337584" y="1225322"/>
            <a:ext cx="11045952" cy="818173"/>
          </a:xfrm>
        </p:spPr>
        <p:txBody>
          <a:bodyPr/>
          <a:lstStyle/>
          <a:p>
            <a:pPr marL="228600" indent="0"/>
            <a:r>
              <a:rPr lang="ja-JP"/>
              <a:t>2022 年 </a:t>
            </a:r>
            <a:r>
              <a:rPr lang="ja-JP" b="1"/>
              <a:t>2 月 1 日</a:t>
            </a:r>
            <a:r>
              <a:rPr lang="ja-JP"/>
              <a:t>以降、Salesforce は</a:t>
            </a:r>
            <a:r>
              <a:rPr lang="ja-JP" b="1"/>
              <a:t>すべての顧客に対して MFA の使用を必須とし</a:t>
            </a:r>
            <a:r>
              <a:rPr lang="ja-JP"/>
              <a:t>、MFA を使用しなければユーザインターフェース経由で Salesforce 製品にアクセスすることはできなくなる </a:t>
            </a:r>
          </a:p>
        </p:txBody>
      </p:sp>
      <p:pic>
        <p:nvPicPr>
          <p:cNvPr id="7" name="pasted-image.pdf" descr="pasted-image.pdf">
            <a:extLst>
              <a:ext uri="{FF2B5EF4-FFF2-40B4-BE49-F238E27FC236}">
                <a16:creationId xmlns:a16="http://schemas.microsoft.com/office/drawing/2014/main" id="{B78FDE2E-FF6A-6E4E-8157-A499C4627AF4}"/>
              </a:ext>
            </a:extLst>
          </p:cNvPr>
          <p:cNvPicPr>
            <a:picLocks noChangeAspect="1"/>
          </p:cNvPicPr>
          <p:nvPr/>
        </p:nvPicPr>
        <p:blipFill>
          <a:blip r:embed="rId3"/>
          <a:stretch>
            <a:fillRect/>
          </a:stretch>
        </p:blipFill>
        <p:spPr>
          <a:xfrm>
            <a:off x="11030573" y="565460"/>
            <a:ext cx="635734" cy="445095"/>
          </a:xfrm>
          <a:prstGeom prst="rect">
            <a:avLst/>
          </a:prstGeom>
          <a:ln w="12700">
            <a:miter lim="400000"/>
          </a:ln>
        </p:spPr>
      </p:pic>
      <p:sp>
        <p:nvSpPr>
          <p:cNvPr id="9" name="Google Shape;1277;p163">
            <a:extLst>
              <a:ext uri="{FF2B5EF4-FFF2-40B4-BE49-F238E27FC236}">
                <a16:creationId xmlns:a16="http://schemas.microsoft.com/office/drawing/2014/main" id="{6638A753-DA64-1E42-9EBA-92DDA1FBC97D}"/>
              </a:ext>
            </a:extLst>
          </p:cNvPr>
          <p:cNvSpPr/>
          <p:nvPr/>
        </p:nvSpPr>
        <p:spPr>
          <a:xfrm>
            <a:off x="571500" y="2628718"/>
            <a:ext cx="11045952" cy="3447132"/>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dirty="0">
              <a:solidFill>
                <a:srgbClr val="FFFFFF"/>
              </a:solidFill>
              <a:latin typeface="Salesforce Sans"/>
              <a:ea typeface="Salesforce Sans"/>
              <a:cs typeface="Salesforce Sans"/>
              <a:sym typeface="Salesforce Sans"/>
            </a:endParaRPr>
          </a:p>
        </p:txBody>
      </p:sp>
      <p:sp>
        <p:nvSpPr>
          <p:cNvPr id="12" name="Content Placeholder 8">
            <a:extLst>
              <a:ext uri="{FF2B5EF4-FFF2-40B4-BE49-F238E27FC236}">
                <a16:creationId xmlns:a16="http://schemas.microsoft.com/office/drawing/2014/main" id="{482BA144-E2D0-DD4C-94C5-5207881DD5AB}"/>
              </a:ext>
            </a:extLst>
          </p:cNvPr>
          <p:cNvSpPr txBox="1">
            <a:spLocks/>
          </p:cNvSpPr>
          <p:nvPr/>
        </p:nvSpPr>
        <p:spPr>
          <a:xfrm>
            <a:off x="2382488" y="3187879"/>
            <a:ext cx="7423848" cy="47546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fontAlgn="base">
              <a:spcAft>
                <a:spcPts val="1200"/>
              </a:spcAft>
            </a:pPr>
            <a:r>
              <a:rPr lang="ja-JP" sz="2800" b="1">
                <a:solidFill>
                  <a:schemeClr val="bg1"/>
                </a:solidFill>
                <a:latin typeface="Salesforce Sans" panose="020B0505020202020203" pitchFamily="34" charset="77"/>
              </a:rPr>
              <a:t>MFA 要件を満足するためのオプション</a:t>
            </a:r>
          </a:p>
        </p:txBody>
      </p:sp>
      <p:sp>
        <p:nvSpPr>
          <p:cNvPr id="14" name="Content Placeholder 8">
            <a:extLst>
              <a:ext uri="{FF2B5EF4-FFF2-40B4-BE49-F238E27FC236}">
                <a16:creationId xmlns:a16="http://schemas.microsoft.com/office/drawing/2014/main" id="{03A85AE9-74E3-9045-864E-C88F4982F800}"/>
              </a:ext>
            </a:extLst>
          </p:cNvPr>
          <p:cNvSpPr txBox="1">
            <a:spLocks/>
          </p:cNvSpPr>
          <p:nvPr/>
        </p:nvSpPr>
        <p:spPr>
          <a:xfrm>
            <a:off x="2716107" y="4014062"/>
            <a:ext cx="6948335" cy="51277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ja-JP" sz="2000" dirty="0">
                <a:solidFill>
                  <a:schemeClr val="bg1"/>
                </a:solidFill>
                <a:latin typeface="Salesforce Sans" panose="020B0505020202020203" pitchFamily="34" charset="77"/>
              </a:rPr>
              <a:t>➤  </a:t>
            </a:r>
            <a:r>
              <a:rPr lang="ja-JP" sz="2400" dirty="0">
                <a:solidFill>
                  <a:schemeClr val="bg1"/>
                </a:solidFill>
                <a:latin typeface="Salesforce Sans" panose="020B0505020202020203" pitchFamily="34" charset="77"/>
              </a:rPr>
              <a:t>Salesforce 製品で直接 MFA を有効にする</a:t>
            </a:r>
          </a:p>
        </p:txBody>
      </p:sp>
      <p:sp>
        <p:nvSpPr>
          <p:cNvPr id="11" name="Content Placeholder 8">
            <a:extLst>
              <a:ext uri="{FF2B5EF4-FFF2-40B4-BE49-F238E27FC236}">
                <a16:creationId xmlns:a16="http://schemas.microsoft.com/office/drawing/2014/main" id="{1644984E-ED1C-4148-8374-8E87234D1301}"/>
              </a:ext>
            </a:extLst>
          </p:cNvPr>
          <p:cNvSpPr txBox="1">
            <a:spLocks/>
          </p:cNvSpPr>
          <p:nvPr/>
        </p:nvSpPr>
        <p:spPr>
          <a:xfrm>
            <a:off x="2716107" y="4841892"/>
            <a:ext cx="7844711" cy="512771"/>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ja-JP" sz="2000" dirty="0">
                <a:solidFill>
                  <a:schemeClr val="bg1"/>
                </a:solidFill>
                <a:latin typeface="Salesforce Sans" panose="020B0505020202020203" pitchFamily="34" charset="77"/>
              </a:rPr>
              <a:t>➤  </a:t>
            </a:r>
            <a:r>
              <a:rPr lang="ja-JP" sz="2400" dirty="0">
                <a:solidFill>
                  <a:schemeClr val="bg1"/>
                </a:solidFill>
                <a:latin typeface="Salesforce Sans" panose="020B0505020202020203" pitchFamily="34" charset="77"/>
              </a:rPr>
              <a:t>SSO と SSO プロバイダの MFA サービスを利用する</a:t>
            </a:r>
          </a:p>
        </p:txBody>
      </p:sp>
    </p:spTree>
    <p:extLst>
      <p:ext uri="{BB962C8B-B14F-4D97-AF65-F5344CB8AC3E}">
        <p14:creationId xmlns:p14="http://schemas.microsoft.com/office/powerpoint/2010/main" val="492276654"/>
      </p:ext>
    </p:extLst>
  </p:cSld>
  <p:clrMapOvr>
    <a:masterClrMapping/>
  </p:clrMapOvr>
  <p:transition>
    <p:fade/>
  </p:transition>
</p:sld>
</file>

<file path=ppt/theme/theme1.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1362</TotalTime>
  <Words>8427</Words>
  <Application>Microsoft Office PowerPoint</Application>
  <PresentationFormat>Custom</PresentationFormat>
  <Paragraphs>381</Paragraphs>
  <Slides>20</Slides>
  <Notes>16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20</vt:i4>
      </vt:variant>
    </vt:vector>
  </HeadingPairs>
  <TitlesOfParts>
    <vt:vector size="27" baseType="lpstr">
      <vt:lpstr>Arial</vt:lpstr>
      <vt:lpstr>Calibri</vt:lpstr>
      <vt:lpstr>Salesforce Sans</vt:lpstr>
      <vt:lpstr>Open Sans Light</vt:lpstr>
      <vt:lpstr>Salesforce Sans Light</vt:lpstr>
      <vt:lpstr>Salesforce Google Slides Corporate Template - 2019</vt:lpstr>
      <vt:lpstr>Salesforce Google Slides Corporate Template - 2019</vt:lpstr>
      <vt:lpstr>PowerPoint Presentation</vt:lpstr>
      <vt:lpstr>多要素認証 (MFA)</vt:lpstr>
      <vt:lpstr>将来の見通しに関する記述</vt:lpstr>
      <vt:lpstr>現在のセキュリティ環境</vt:lpstr>
      <vt:lpstr>2019 年のフィッシングの状況</vt:lpstr>
      <vt:lpstr>アカウント乗っ取りによるリスク</vt:lpstr>
      <vt:lpstr>ビジネスのセキュリティを強化</vt:lpstr>
      <vt:lpstr>PowerPoint Presentation</vt:lpstr>
      <vt:lpstr>Salesforce では今後 MFA を必須に</vt:lpstr>
      <vt:lpstr>Salesforce アカウントに安全にアクセスするためのオプション</vt:lpstr>
      <vt:lpstr>現在 MFA をサポートしているクラウド</vt:lpstr>
      <vt:lpstr>PowerPoint Presentation</vt:lpstr>
      <vt:lpstr>PowerPoint Presentation</vt:lpstr>
      <vt:lpstr>PowerPoint Presentation</vt:lpstr>
      <vt:lpstr>PowerPoint Presentation</vt:lpstr>
      <vt:lpstr>PowerPoint Presentation</vt:lpstr>
      <vt:lpstr>PowerPoint Presentation</vt:lpstr>
      <vt:lpstr>MFA 導入の推奨経路 </vt:lpstr>
      <vt:lpstr>リソース</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dc:creator>DTP</dc:creator>
  <cp:lastModifiedBy>DTP</cp:lastModifiedBy>
  <cp:revision>80</cp:revision>
  <dcterms:modified xsi:type="dcterms:W3CDTF">2021-07-08T10:43:41Z</dcterms:modified>
</cp:coreProperties>
</file>